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4" d="100"/>
          <a:sy n="74" d="100"/>
        </p:scale>
        <p:origin x="344" y="2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ain Exeter" userId="37765f2f-1769-4fc4-b82f-0e83fdba7813" providerId="ADAL" clId="{4212F9A8-10FB-4064-BF4B-03CE4BEE0C25}"/>
    <pc:docChg chg="modSld">
      <pc:chgData name="Iain Exeter" userId="37765f2f-1769-4fc4-b82f-0e83fdba7813" providerId="ADAL" clId="{4212F9A8-10FB-4064-BF4B-03CE4BEE0C25}" dt="2023-02-21T14:35:58.774" v="14" actId="207"/>
      <pc:docMkLst>
        <pc:docMk/>
      </pc:docMkLst>
      <pc:sldChg chg="modSp mod">
        <pc:chgData name="Iain Exeter" userId="37765f2f-1769-4fc4-b82f-0e83fdba7813" providerId="ADAL" clId="{4212F9A8-10FB-4064-BF4B-03CE4BEE0C25}" dt="2023-02-21T14:34:34.705" v="10" actId="6549"/>
        <pc:sldMkLst>
          <pc:docMk/>
          <pc:sldMk cId="0" sldId="256"/>
        </pc:sldMkLst>
        <pc:spChg chg="mod">
          <ac:chgData name="Iain Exeter" userId="37765f2f-1769-4fc4-b82f-0e83fdba7813" providerId="ADAL" clId="{4212F9A8-10FB-4064-BF4B-03CE4BEE0C25}" dt="2023-02-21T14:34:34.705" v="10" actId="6549"/>
          <ac:spMkLst>
            <pc:docMk/>
            <pc:sldMk cId="0" sldId="256"/>
            <ac:spMk id="2" creationId="{00000000-0000-0000-0000-000000000000}"/>
          </ac:spMkLst>
        </pc:spChg>
      </pc:sldChg>
      <pc:sldChg chg="modSp mod">
        <pc:chgData name="Iain Exeter" userId="37765f2f-1769-4fc4-b82f-0e83fdba7813" providerId="ADAL" clId="{4212F9A8-10FB-4064-BF4B-03CE4BEE0C25}" dt="2023-02-21T14:35:16.358" v="12" actId="113"/>
        <pc:sldMkLst>
          <pc:docMk/>
          <pc:sldMk cId="0" sldId="259"/>
        </pc:sldMkLst>
        <pc:spChg chg="mod">
          <ac:chgData name="Iain Exeter" userId="37765f2f-1769-4fc4-b82f-0e83fdba7813" providerId="ADAL" clId="{4212F9A8-10FB-4064-BF4B-03CE4BEE0C25}" dt="2023-02-21T14:35:16.358" v="12" actId="113"/>
          <ac:spMkLst>
            <pc:docMk/>
            <pc:sldMk cId="0" sldId="259"/>
            <ac:spMk id="2" creationId="{00000000-0000-0000-0000-000000000000}"/>
          </ac:spMkLst>
        </pc:spChg>
      </pc:sldChg>
      <pc:sldChg chg="modSp mod">
        <pc:chgData name="Iain Exeter" userId="37765f2f-1769-4fc4-b82f-0e83fdba7813" providerId="ADAL" clId="{4212F9A8-10FB-4064-BF4B-03CE4BEE0C25}" dt="2023-02-21T14:35:42.695" v="13" actId="207"/>
        <pc:sldMkLst>
          <pc:docMk/>
          <pc:sldMk cId="0" sldId="261"/>
        </pc:sldMkLst>
        <pc:spChg chg="mod">
          <ac:chgData name="Iain Exeter" userId="37765f2f-1769-4fc4-b82f-0e83fdba7813" providerId="ADAL" clId="{4212F9A8-10FB-4064-BF4B-03CE4BEE0C25}" dt="2023-02-21T14:35:42.695" v="13" actId="207"/>
          <ac:spMkLst>
            <pc:docMk/>
            <pc:sldMk cId="0" sldId="261"/>
            <ac:spMk id="3" creationId="{00000000-0000-0000-0000-000000000000}"/>
          </ac:spMkLst>
        </pc:spChg>
      </pc:sldChg>
      <pc:sldChg chg="modSp mod">
        <pc:chgData name="Iain Exeter" userId="37765f2f-1769-4fc4-b82f-0e83fdba7813" providerId="ADAL" clId="{4212F9A8-10FB-4064-BF4B-03CE4BEE0C25}" dt="2023-02-21T14:35:58.774" v="14" actId="207"/>
        <pc:sldMkLst>
          <pc:docMk/>
          <pc:sldMk cId="0" sldId="266"/>
        </pc:sldMkLst>
        <pc:spChg chg="mod">
          <ac:chgData name="Iain Exeter" userId="37765f2f-1769-4fc4-b82f-0e83fdba7813" providerId="ADAL" clId="{4212F9A8-10FB-4064-BF4B-03CE4BEE0C25}" dt="2023-02-21T14:35:58.774" v="14" actId="207"/>
          <ac:spMkLst>
            <pc:docMk/>
            <pc:sldMk cId="0" sldId="266"/>
            <ac:spMk id="2"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3000" b="1" i="0">
                <a:solidFill>
                  <a:schemeClr val="tx1"/>
                </a:solidFill>
                <a:latin typeface="Arial"/>
                <a:cs typeface="Arial"/>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260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2/21/2023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tx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60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2/21/2023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tx1"/>
                </a:solidFill>
                <a:latin typeface="Arial"/>
                <a:cs typeface="Arial"/>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2/21/2023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tx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2/21/2023</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2/21/2023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916938" y="80873"/>
            <a:ext cx="10358122" cy="1638300"/>
          </a:xfrm>
          <a:prstGeom prst="rect">
            <a:avLst/>
          </a:prstGeom>
        </p:spPr>
        <p:txBody>
          <a:bodyPr wrap="square" lIns="0" tIns="0" rIns="0" bIns="0">
            <a:spAutoFit/>
          </a:bodyPr>
          <a:lstStyle>
            <a:lvl1pPr>
              <a:defRPr sz="3000" b="1" i="0">
                <a:solidFill>
                  <a:schemeClr val="tx1"/>
                </a:solidFill>
                <a:latin typeface="Arial"/>
                <a:cs typeface="Arial"/>
              </a:defRPr>
            </a:lvl1pPr>
          </a:lstStyle>
          <a:p>
            <a:endParaRPr/>
          </a:p>
        </p:txBody>
      </p:sp>
      <p:sp>
        <p:nvSpPr>
          <p:cNvPr id="3" name="Holder 3"/>
          <p:cNvSpPr>
            <a:spLocks noGrp="1"/>
          </p:cNvSpPr>
          <p:nvPr>
            <p:ph type="body" idx="1"/>
          </p:nvPr>
        </p:nvSpPr>
        <p:spPr>
          <a:xfrm>
            <a:off x="916939" y="1765681"/>
            <a:ext cx="10281285" cy="4100195"/>
          </a:xfrm>
          <a:prstGeom prst="rect">
            <a:avLst/>
          </a:prstGeom>
        </p:spPr>
        <p:txBody>
          <a:bodyPr wrap="square" lIns="0" tIns="0" rIns="0" bIns="0">
            <a:spAutoFit/>
          </a:bodyPr>
          <a:lstStyle>
            <a:lvl1pPr>
              <a:defRPr sz="2600" b="0" i="0">
                <a:solidFill>
                  <a:schemeClr val="tx1"/>
                </a:solidFill>
                <a:latin typeface="Calibri"/>
                <a:cs typeface="Calibri"/>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2/21/2023</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5.xml"/><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4.xml"/><Relationship Id="rId5" Type="http://schemas.openxmlformats.org/officeDocument/2006/relationships/image" Target="../media/image16.jpg"/><Relationship Id="rId4" Type="http://schemas.openxmlformats.org/officeDocument/2006/relationships/image" Target="../media/image15.jpg"/></Relationships>
</file>

<file path=ppt/slides/_rels/slide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5.xml"/><Relationship Id="rId5" Type="http://schemas.openxmlformats.org/officeDocument/2006/relationships/image" Target="../media/image22.jpg"/><Relationship Id="rId4" Type="http://schemas.openxmlformats.org/officeDocument/2006/relationships/image" Target="../media/image21.jpg"/></Relationships>
</file>

<file path=ppt/slides/_rels/slide1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4.xml"/><Relationship Id="rId4" Type="http://schemas.openxmlformats.org/officeDocument/2006/relationships/image" Target="../media/image25.jpg"/></Relationships>
</file>

<file path=ppt/slides/_rels/slide12.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8" Type="http://schemas.openxmlformats.org/officeDocument/2006/relationships/hyperlink" Target="http://www.vtt-wb.com/" TargetMode="External"/><Relationship Id="rId3" Type="http://schemas.openxmlformats.org/officeDocument/2006/relationships/image" Target="../media/image7.jpg"/><Relationship Id="rId7" Type="http://schemas.openxmlformats.org/officeDocument/2006/relationships/image" Target="../media/image36.jpg"/><Relationship Id="rId2" Type="http://schemas.openxmlformats.org/officeDocument/2006/relationships/hyperlink" Target="mailto:iain@vtt-wb.com" TargetMode="External"/><Relationship Id="rId1" Type="http://schemas.openxmlformats.org/officeDocument/2006/relationships/slideLayout" Target="../slideLayouts/slideLayout4.xml"/><Relationship Id="rId6" Type="http://schemas.openxmlformats.org/officeDocument/2006/relationships/image" Target="../media/image35.jpg"/><Relationship Id="rId5" Type="http://schemas.openxmlformats.org/officeDocument/2006/relationships/image" Target="../media/image34.jpg"/><Relationship Id="rId4" Type="http://schemas.openxmlformats.org/officeDocument/2006/relationships/image" Target="../media/image33.jp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030497" y="571300"/>
            <a:ext cx="9959340" cy="5232843"/>
          </a:xfrm>
          <a:prstGeom prst="rect">
            <a:avLst/>
          </a:prstGeom>
        </p:spPr>
        <p:txBody>
          <a:bodyPr vert="horz" wrap="square" lIns="0" tIns="13335" rIns="0" bIns="0" rtlCol="0">
            <a:spAutoFit/>
          </a:bodyPr>
          <a:lstStyle/>
          <a:p>
            <a:pPr marL="635" algn="ctr">
              <a:lnSpc>
                <a:spcPct val="100000"/>
              </a:lnSpc>
              <a:spcBef>
                <a:spcPts val="105"/>
              </a:spcBef>
            </a:pPr>
            <a:r>
              <a:rPr sz="2900" b="0" spc="-10" dirty="0">
                <a:latin typeface="Arial Black" panose="020B0A04020102020204" pitchFamily="34" charset="0"/>
                <a:cs typeface="Calibri Light"/>
              </a:rPr>
              <a:t>Manual</a:t>
            </a:r>
            <a:r>
              <a:rPr sz="2900" b="0" spc="-105" dirty="0">
                <a:latin typeface="Arial Black" panose="020B0A04020102020204" pitchFamily="34" charset="0"/>
                <a:cs typeface="Calibri Light"/>
              </a:rPr>
              <a:t> </a:t>
            </a:r>
            <a:r>
              <a:rPr sz="2900" b="0" spc="-20" dirty="0">
                <a:latin typeface="Arial Black" panose="020B0A04020102020204" pitchFamily="34" charset="0"/>
                <a:cs typeface="Calibri Light"/>
              </a:rPr>
              <a:t>machine</a:t>
            </a:r>
            <a:r>
              <a:rPr sz="2900" b="0" spc="-110" dirty="0">
                <a:latin typeface="Arial Black" panose="020B0A04020102020204" pitchFamily="34" charset="0"/>
                <a:cs typeface="Calibri Light"/>
              </a:rPr>
              <a:t> </a:t>
            </a:r>
            <a:r>
              <a:rPr sz="2900" b="0" dirty="0">
                <a:latin typeface="Arial Black" panose="020B0A04020102020204" pitchFamily="34" charset="0"/>
                <a:cs typeface="Calibri Light"/>
              </a:rPr>
              <a:t>to</a:t>
            </a:r>
            <a:r>
              <a:rPr sz="2900" b="0" spc="-80" dirty="0">
                <a:latin typeface="Arial Black" panose="020B0A04020102020204" pitchFamily="34" charset="0"/>
                <a:cs typeface="Calibri Light"/>
              </a:rPr>
              <a:t> </a:t>
            </a:r>
            <a:r>
              <a:rPr sz="2900" b="0" spc="-20" dirty="0">
                <a:latin typeface="Arial Black" panose="020B0A04020102020204" pitchFamily="34" charset="0"/>
                <a:cs typeface="Calibri Light"/>
              </a:rPr>
              <a:t>ManuPlus</a:t>
            </a:r>
            <a:r>
              <a:rPr sz="2900" b="0" spc="-100" dirty="0">
                <a:latin typeface="Arial Black" panose="020B0A04020102020204" pitchFamily="34" charset="0"/>
                <a:cs typeface="Calibri Light"/>
              </a:rPr>
              <a:t> </a:t>
            </a:r>
            <a:r>
              <a:rPr sz="2900" b="0" dirty="0">
                <a:latin typeface="Arial Black" panose="020B0A04020102020204" pitchFamily="34" charset="0"/>
                <a:cs typeface="Calibri Light"/>
              </a:rPr>
              <a:t>to</a:t>
            </a:r>
            <a:r>
              <a:rPr sz="2900" b="0" spc="-90" dirty="0">
                <a:latin typeface="Arial Black" panose="020B0A04020102020204" pitchFamily="34" charset="0"/>
                <a:cs typeface="Calibri Light"/>
              </a:rPr>
              <a:t> </a:t>
            </a:r>
            <a:r>
              <a:rPr sz="2900" b="0" spc="-30" dirty="0">
                <a:latin typeface="Arial Black" panose="020B0A04020102020204" pitchFamily="34" charset="0"/>
                <a:cs typeface="Calibri Light"/>
              </a:rPr>
              <a:t>Evolution</a:t>
            </a:r>
            <a:r>
              <a:rPr sz="2900" b="0" spc="-110" dirty="0">
                <a:latin typeface="Arial Black" panose="020B0A04020102020204" pitchFamily="34" charset="0"/>
                <a:cs typeface="Calibri Light"/>
              </a:rPr>
              <a:t> </a:t>
            </a:r>
            <a:endParaRPr sz="2900" dirty="0">
              <a:latin typeface="Arial Black" panose="020B0A04020102020204" pitchFamily="34" charset="0"/>
              <a:cs typeface="Calibri Light"/>
            </a:endParaRPr>
          </a:p>
          <a:p>
            <a:pPr>
              <a:lnSpc>
                <a:spcPct val="100000"/>
              </a:lnSpc>
              <a:spcBef>
                <a:spcPts val="5"/>
              </a:spcBef>
            </a:pPr>
            <a:endParaRPr sz="2600" dirty="0">
              <a:latin typeface="Calibri Light"/>
              <a:cs typeface="Calibri Light"/>
            </a:endParaRPr>
          </a:p>
          <a:p>
            <a:pPr marL="12065" marR="5080" algn="ctr">
              <a:lnSpc>
                <a:spcPts val="3130"/>
              </a:lnSpc>
            </a:pPr>
            <a:r>
              <a:rPr sz="2900" b="0" dirty="0">
                <a:latin typeface="Calibri Light"/>
                <a:cs typeface="Calibri Light"/>
              </a:rPr>
              <a:t>10,000</a:t>
            </a:r>
            <a:r>
              <a:rPr sz="2900" b="0" spc="-60" dirty="0">
                <a:latin typeface="Calibri Light"/>
                <a:cs typeface="Calibri Light"/>
              </a:rPr>
              <a:t> </a:t>
            </a:r>
            <a:r>
              <a:rPr sz="2900" b="0" spc="-10" dirty="0">
                <a:latin typeface="Calibri Light"/>
                <a:cs typeface="Calibri Light"/>
              </a:rPr>
              <a:t>Webster</a:t>
            </a:r>
            <a:r>
              <a:rPr sz="2900" b="0" spc="-90" dirty="0">
                <a:latin typeface="Calibri Light"/>
                <a:cs typeface="Calibri Light"/>
              </a:rPr>
              <a:t> </a:t>
            </a:r>
            <a:r>
              <a:rPr sz="2900" b="0" dirty="0">
                <a:latin typeface="Calibri Light"/>
                <a:cs typeface="Calibri Light"/>
              </a:rPr>
              <a:t>&amp;</a:t>
            </a:r>
            <a:r>
              <a:rPr sz="2900" b="0" spc="-60" dirty="0">
                <a:latin typeface="Calibri Light"/>
                <a:cs typeface="Calibri Light"/>
              </a:rPr>
              <a:t> </a:t>
            </a:r>
            <a:r>
              <a:rPr sz="2900" b="0" dirty="0">
                <a:latin typeface="Calibri Light"/>
                <a:cs typeface="Calibri Light"/>
              </a:rPr>
              <a:t>Bennett</a:t>
            </a:r>
            <a:r>
              <a:rPr sz="2900" b="0" spc="-85" dirty="0">
                <a:latin typeface="Calibri Light"/>
                <a:cs typeface="Calibri Light"/>
              </a:rPr>
              <a:t> </a:t>
            </a:r>
            <a:r>
              <a:rPr sz="2900" b="0" dirty="0">
                <a:latin typeface="Calibri Light"/>
                <a:cs typeface="Calibri Light"/>
              </a:rPr>
              <a:t>vertical</a:t>
            </a:r>
            <a:r>
              <a:rPr sz="2900" b="0" spc="-90" dirty="0">
                <a:latin typeface="Calibri Light"/>
                <a:cs typeface="Calibri Light"/>
              </a:rPr>
              <a:t> </a:t>
            </a:r>
            <a:r>
              <a:rPr sz="2900" b="0" dirty="0">
                <a:latin typeface="Calibri Light"/>
                <a:cs typeface="Calibri Light"/>
              </a:rPr>
              <a:t>borers</a:t>
            </a:r>
            <a:r>
              <a:rPr sz="2900" b="0" spc="-30" dirty="0">
                <a:latin typeface="Calibri Light"/>
                <a:cs typeface="Calibri Light"/>
              </a:rPr>
              <a:t> </a:t>
            </a:r>
            <a:r>
              <a:rPr sz="2900" b="0" dirty="0">
                <a:latin typeface="Calibri Light"/>
                <a:cs typeface="Calibri Light"/>
              </a:rPr>
              <a:t>were</a:t>
            </a:r>
            <a:r>
              <a:rPr sz="2900" b="0" spc="-60" dirty="0">
                <a:latin typeface="Calibri Light"/>
                <a:cs typeface="Calibri Light"/>
              </a:rPr>
              <a:t> </a:t>
            </a:r>
            <a:r>
              <a:rPr sz="2900" b="0" dirty="0">
                <a:latin typeface="Calibri Light"/>
                <a:cs typeface="Calibri Light"/>
              </a:rPr>
              <a:t>built</a:t>
            </a:r>
            <a:r>
              <a:rPr sz="2900" b="0" spc="-65" dirty="0">
                <a:latin typeface="Calibri Light"/>
                <a:cs typeface="Calibri Light"/>
              </a:rPr>
              <a:t> </a:t>
            </a:r>
            <a:r>
              <a:rPr sz="2900" b="0" dirty="0">
                <a:latin typeface="Calibri Light"/>
                <a:cs typeface="Calibri Light"/>
              </a:rPr>
              <a:t>between</a:t>
            </a:r>
            <a:r>
              <a:rPr sz="2900" b="0" spc="-80" dirty="0">
                <a:latin typeface="Calibri Light"/>
                <a:cs typeface="Calibri Light"/>
              </a:rPr>
              <a:t> </a:t>
            </a:r>
            <a:r>
              <a:rPr sz="2900" b="0" spc="-20" dirty="0">
                <a:latin typeface="Calibri Light"/>
                <a:cs typeface="Calibri Light"/>
              </a:rPr>
              <a:t>1887 </a:t>
            </a:r>
            <a:r>
              <a:rPr sz="2900" b="0" dirty="0">
                <a:latin typeface="Calibri Light"/>
                <a:cs typeface="Calibri Light"/>
              </a:rPr>
              <a:t>and</a:t>
            </a:r>
            <a:r>
              <a:rPr sz="2900" b="0" spc="-25" dirty="0">
                <a:latin typeface="Calibri Light"/>
                <a:cs typeface="Calibri Light"/>
              </a:rPr>
              <a:t> </a:t>
            </a:r>
            <a:r>
              <a:rPr sz="2900" b="0" dirty="0">
                <a:latin typeface="Calibri Light"/>
                <a:cs typeface="Calibri Light"/>
              </a:rPr>
              <a:t>1974</a:t>
            </a:r>
            <a:r>
              <a:rPr sz="2900" b="0" spc="-25" dirty="0">
                <a:latin typeface="Calibri Light"/>
                <a:cs typeface="Calibri Light"/>
              </a:rPr>
              <a:t> </a:t>
            </a:r>
            <a:r>
              <a:rPr sz="2900" b="0" dirty="0">
                <a:latin typeface="Calibri Light"/>
                <a:cs typeface="Calibri Light"/>
              </a:rPr>
              <a:t>and</a:t>
            </a:r>
            <a:r>
              <a:rPr sz="2900" b="0" spc="-40" dirty="0">
                <a:latin typeface="Calibri Light"/>
                <a:cs typeface="Calibri Light"/>
              </a:rPr>
              <a:t> </a:t>
            </a:r>
            <a:r>
              <a:rPr sz="2900" b="0" dirty="0">
                <a:latin typeface="Calibri Light"/>
                <a:cs typeface="Calibri Light"/>
              </a:rPr>
              <a:t>sold</a:t>
            </a:r>
            <a:r>
              <a:rPr sz="2900" b="0" spc="-15" dirty="0">
                <a:latin typeface="Calibri Light"/>
                <a:cs typeface="Calibri Light"/>
              </a:rPr>
              <a:t> </a:t>
            </a:r>
            <a:r>
              <a:rPr sz="2900" b="0" dirty="0">
                <a:latin typeface="Calibri Light"/>
                <a:cs typeface="Calibri Light"/>
              </a:rPr>
              <a:t>all</a:t>
            </a:r>
            <a:r>
              <a:rPr sz="2900" b="0" spc="-35" dirty="0">
                <a:latin typeface="Calibri Light"/>
                <a:cs typeface="Calibri Light"/>
              </a:rPr>
              <a:t> </a:t>
            </a:r>
            <a:r>
              <a:rPr sz="2900" b="0" dirty="0">
                <a:latin typeface="Calibri Light"/>
                <a:cs typeface="Calibri Light"/>
              </a:rPr>
              <a:t>over</a:t>
            </a:r>
            <a:r>
              <a:rPr sz="2900" b="0" spc="-35" dirty="0">
                <a:latin typeface="Calibri Light"/>
                <a:cs typeface="Calibri Light"/>
              </a:rPr>
              <a:t> </a:t>
            </a:r>
            <a:r>
              <a:rPr sz="2900" b="0" dirty="0">
                <a:latin typeface="Calibri Light"/>
                <a:cs typeface="Calibri Light"/>
              </a:rPr>
              <a:t>the</a:t>
            </a:r>
            <a:r>
              <a:rPr sz="2900" b="0" spc="-35" dirty="0">
                <a:latin typeface="Calibri Light"/>
                <a:cs typeface="Calibri Light"/>
              </a:rPr>
              <a:t> </a:t>
            </a:r>
            <a:r>
              <a:rPr sz="2900" b="0" dirty="0">
                <a:latin typeface="Calibri Light"/>
                <a:cs typeface="Calibri Light"/>
              </a:rPr>
              <a:t>world.</a:t>
            </a:r>
            <a:r>
              <a:rPr sz="2900" b="0" spc="-35" dirty="0">
                <a:latin typeface="Calibri Light"/>
                <a:cs typeface="Calibri Light"/>
              </a:rPr>
              <a:t> </a:t>
            </a:r>
            <a:r>
              <a:rPr sz="2900" b="0" dirty="0">
                <a:latin typeface="Calibri Light"/>
                <a:cs typeface="Calibri Light"/>
              </a:rPr>
              <a:t>The</a:t>
            </a:r>
            <a:r>
              <a:rPr sz="2900" b="0" spc="-25" dirty="0">
                <a:latin typeface="Calibri Light"/>
                <a:cs typeface="Calibri Light"/>
              </a:rPr>
              <a:t> </a:t>
            </a:r>
            <a:r>
              <a:rPr sz="2900" b="0" dirty="0">
                <a:latin typeface="Calibri Light"/>
                <a:cs typeface="Calibri Light"/>
              </a:rPr>
              <a:t>youngest</a:t>
            </a:r>
            <a:r>
              <a:rPr sz="2900" b="0" spc="-35" dirty="0">
                <a:latin typeface="Calibri Light"/>
                <a:cs typeface="Calibri Light"/>
              </a:rPr>
              <a:t> </a:t>
            </a:r>
            <a:r>
              <a:rPr sz="2900" b="0" dirty="0">
                <a:latin typeface="Calibri Light"/>
                <a:cs typeface="Calibri Light"/>
              </a:rPr>
              <a:t>machines</a:t>
            </a:r>
            <a:r>
              <a:rPr sz="2900" b="0" spc="-20" dirty="0">
                <a:latin typeface="Calibri Light"/>
                <a:cs typeface="Calibri Light"/>
              </a:rPr>
              <a:t> </a:t>
            </a:r>
            <a:r>
              <a:rPr sz="2900" b="0" spc="-25" dirty="0">
                <a:latin typeface="Calibri Light"/>
                <a:cs typeface="Calibri Light"/>
              </a:rPr>
              <a:t>are </a:t>
            </a:r>
            <a:r>
              <a:rPr sz="2900" b="0" dirty="0">
                <a:latin typeface="Calibri Light"/>
                <a:cs typeface="Calibri Light"/>
              </a:rPr>
              <a:t>now</a:t>
            </a:r>
            <a:r>
              <a:rPr sz="2900" b="0" spc="-40" dirty="0">
                <a:latin typeface="Calibri Light"/>
                <a:cs typeface="Calibri Light"/>
              </a:rPr>
              <a:t> </a:t>
            </a:r>
            <a:r>
              <a:rPr sz="2900" b="0" dirty="0">
                <a:latin typeface="Calibri Light"/>
                <a:cs typeface="Calibri Light"/>
              </a:rPr>
              <a:t>nearly</a:t>
            </a:r>
            <a:r>
              <a:rPr sz="2900" b="0" spc="-50" dirty="0">
                <a:latin typeface="Calibri Light"/>
                <a:cs typeface="Calibri Light"/>
              </a:rPr>
              <a:t> </a:t>
            </a:r>
            <a:r>
              <a:rPr sz="2900" b="0" dirty="0">
                <a:latin typeface="Calibri Light"/>
                <a:cs typeface="Calibri Light"/>
              </a:rPr>
              <a:t>50</a:t>
            </a:r>
            <a:r>
              <a:rPr sz="2900" b="0" spc="-35" dirty="0">
                <a:latin typeface="Calibri Light"/>
                <a:cs typeface="Calibri Light"/>
              </a:rPr>
              <a:t> </a:t>
            </a:r>
            <a:r>
              <a:rPr sz="2900" b="0" dirty="0">
                <a:latin typeface="Calibri Light"/>
                <a:cs typeface="Calibri Light"/>
              </a:rPr>
              <a:t>years</a:t>
            </a:r>
            <a:r>
              <a:rPr sz="2900" b="0" spc="-50" dirty="0">
                <a:latin typeface="Calibri Light"/>
                <a:cs typeface="Calibri Light"/>
              </a:rPr>
              <a:t> </a:t>
            </a:r>
            <a:r>
              <a:rPr sz="2900" b="0" dirty="0">
                <a:latin typeface="Calibri Light"/>
                <a:cs typeface="Calibri Light"/>
              </a:rPr>
              <a:t>old.</a:t>
            </a:r>
            <a:r>
              <a:rPr sz="2900" b="0" spc="-30" dirty="0">
                <a:latin typeface="Calibri Light"/>
                <a:cs typeface="Calibri Light"/>
              </a:rPr>
              <a:t> </a:t>
            </a:r>
            <a:r>
              <a:rPr sz="2900" b="0" dirty="0">
                <a:latin typeface="Calibri Light"/>
                <a:cs typeface="Calibri Light"/>
              </a:rPr>
              <a:t>They</a:t>
            </a:r>
            <a:r>
              <a:rPr sz="2900" b="0" spc="-50" dirty="0">
                <a:latin typeface="Calibri Light"/>
                <a:cs typeface="Calibri Light"/>
              </a:rPr>
              <a:t> </a:t>
            </a:r>
            <a:r>
              <a:rPr sz="2900" b="0" dirty="0">
                <a:latin typeface="Calibri Light"/>
                <a:cs typeface="Calibri Light"/>
              </a:rPr>
              <a:t>may</a:t>
            </a:r>
            <a:r>
              <a:rPr sz="2900" b="0" spc="-35" dirty="0">
                <a:latin typeface="Calibri Light"/>
                <a:cs typeface="Calibri Light"/>
              </a:rPr>
              <a:t> </a:t>
            </a:r>
            <a:r>
              <a:rPr sz="2900" b="0" dirty="0">
                <a:latin typeface="Calibri Light"/>
                <a:cs typeface="Calibri Light"/>
              </a:rPr>
              <a:t>look</a:t>
            </a:r>
            <a:r>
              <a:rPr sz="2900" b="0" spc="-50" dirty="0">
                <a:latin typeface="Calibri Light"/>
                <a:cs typeface="Calibri Light"/>
              </a:rPr>
              <a:t> </a:t>
            </a:r>
            <a:r>
              <a:rPr sz="2900" b="0" dirty="0">
                <a:latin typeface="Calibri Light"/>
                <a:cs typeface="Calibri Light"/>
              </a:rPr>
              <a:t>old</a:t>
            </a:r>
            <a:r>
              <a:rPr sz="2900" b="0" spc="-25" dirty="0">
                <a:latin typeface="Calibri Light"/>
                <a:cs typeface="Calibri Light"/>
              </a:rPr>
              <a:t> </a:t>
            </a:r>
            <a:r>
              <a:rPr sz="2900" b="0" dirty="0">
                <a:latin typeface="Calibri Light"/>
                <a:cs typeface="Calibri Light"/>
              </a:rPr>
              <a:t>but</a:t>
            </a:r>
            <a:r>
              <a:rPr sz="2900" b="0" spc="-45" dirty="0">
                <a:latin typeface="Calibri Light"/>
                <a:cs typeface="Calibri Light"/>
              </a:rPr>
              <a:t> </a:t>
            </a:r>
            <a:r>
              <a:rPr sz="2900" b="0" dirty="0">
                <a:latin typeface="Calibri Light"/>
                <a:cs typeface="Calibri Light"/>
              </a:rPr>
              <a:t>many</a:t>
            </a:r>
            <a:r>
              <a:rPr sz="2900" b="0" spc="-35" dirty="0">
                <a:latin typeface="Calibri Light"/>
                <a:cs typeface="Calibri Light"/>
              </a:rPr>
              <a:t> </a:t>
            </a:r>
            <a:r>
              <a:rPr sz="2900" b="0" dirty="0">
                <a:latin typeface="Calibri Light"/>
                <a:cs typeface="Calibri Light"/>
              </a:rPr>
              <a:t>are</a:t>
            </a:r>
            <a:r>
              <a:rPr sz="2900" b="0" spc="-40" dirty="0">
                <a:latin typeface="Calibri Light"/>
                <a:cs typeface="Calibri Light"/>
              </a:rPr>
              <a:t> </a:t>
            </a:r>
            <a:r>
              <a:rPr sz="2900" b="0" dirty="0">
                <a:latin typeface="Calibri Light"/>
                <a:cs typeface="Calibri Light"/>
              </a:rPr>
              <a:t>just</a:t>
            </a:r>
            <a:r>
              <a:rPr sz="2900" b="0" spc="-40" dirty="0">
                <a:latin typeface="Calibri Light"/>
                <a:cs typeface="Calibri Light"/>
              </a:rPr>
              <a:t> </a:t>
            </a:r>
            <a:r>
              <a:rPr sz="2900" b="0" spc="-10" dirty="0">
                <a:latin typeface="Calibri Light"/>
                <a:cs typeface="Calibri Light"/>
              </a:rPr>
              <a:t>tired. </a:t>
            </a:r>
            <a:r>
              <a:rPr sz="2900" b="0" dirty="0">
                <a:latin typeface="Calibri Light"/>
                <a:cs typeface="Calibri Light"/>
              </a:rPr>
              <a:t>They</a:t>
            </a:r>
            <a:r>
              <a:rPr sz="2900" b="0" spc="-75" dirty="0">
                <a:latin typeface="Calibri Light"/>
                <a:cs typeface="Calibri Light"/>
              </a:rPr>
              <a:t> </a:t>
            </a:r>
            <a:r>
              <a:rPr sz="2900" b="0" dirty="0">
                <a:latin typeface="Calibri Light"/>
                <a:cs typeface="Calibri Light"/>
              </a:rPr>
              <a:t>have</a:t>
            </a:r>
            <a:r>
              <a:rPr sz="2900" b="0" spc="-60" dirty="0">
                <a:latin typeface="Calibri Light"/>
                <a:cs typeface="Calibri Light"/>
              </a:rPr>
              <a:t> </a:t>
            </a:r>
            <a:r>
              <a:rPr sz="2900" b="0" dirty="0">
                <a:latin typeface="Calibri Light"/>
                <a:cs typeface="Calibri Light"/>
              </a:rPr>
              <a:t>some</a:t>
            </a:r>
            <a:r>
              <a:rPr sz="2900" b="0" spc="-50" dirty="0">
                <a:latin typeface="Calibri Light"/>
                <a:cs typeface="Calibri Light"/>
              </a:rPr>
              <a:t> </a:t>
            </a:r>
            <a:r>
              <a:rPr sz="2900" b="0" dirty="0">
                <a:latin typeface="Calibri Light"/>
                <a:cs typeface="Calibri Light"/>
              </a:rPr>
              <a:t>wonderful</a:t>
            </a:r>
            <a:r>
              <a:rPr sz="2900" b="0" spc="-60" dirty="0">
                <a:latin typeface="Calibri Light"/>
                <a:cs typeface="Calibri Light"/>
              </a:rPr>
              <a:t> </a:t>
            </a:r>
            <a:r>
              <a:rPr sz="2900" b="0" dirty="0">
                <a:latin typeface="Calibri Light"/>
                <a:cs typeface="Calibri Light"/>
              </a:rPr>
              <a:t>quality</a:t>
            </a:r>
            <a:r>
              <a:rPr sz="2900" b="0" spc="-60" dirty="0">
                <a:latin typeface="Calibri Light"/>
                <a:cs typeface="Calibri Light"/>
              </a:rPr>
              <a:t> </a:t>
            </a:r>
            <a:r>
              <a:rPr sz="2900" b="0" spc="-10" dirty="0">
                <a:latin typeface="Calibri Light"/>
                <a:cs typeface="Calibri Light"/>
              </a:rPr>
              <a:t>features</a:t>
            </a:r>
            <a:r>
              <a:rPr sz="2900" b="0" spc="-75" dirty="0">
                <a:latin typeface="Calibri Light"/>
                <a:cs typeface="Calibri Light"/>
              </a:rPr>
              <a:t> </a:t>
            </a:r>
            <a:r>
              <a:rPr sz="2900" b="0" dirty="0">
                <a:latin typeface="Calibri Light"/>
                <a:cs typeface="Calibri Light"/>
              </a:rPr>
              <a:t>and</a:t>
            </a:r>
            <a:r>
              <a:rPr sz="2900" b="0" spc="-50" dirty="0">
                <a:latin typeface="Calibri Light"/>
                <a:cs typeface="Calibri Light"/>
              </a:rPr>
              <a:t> </a:t>
            </a:r>
            <a:r>
              <a:rPr sz="2900" b="0" dirty="0">
                <a:latin typeface="Calibri Light"/>
                <a:cs typeface="Calibri Light"/>
              </a:rPr>
              <a:t>many</a:t>
            </a:r>
            <a:r>
              <a:rPr sz="2900" b="0" spc="-50" dirty="0">
                <a:latin typeface="Calibri Light"/>
                <a:cs typeface="Calibri Light"/>
              </a:rPr>
              <a:t> </a:t>
            </a:r>
            <a:r>
              <a:rPr sz="2900" b="0" dirty="0">
                <a:latin typeface="Calibri Light"/>
                <a:cs typeface="Calibri Light"/>
              </a:rPr>
              <a:t>make</a:t>
            </a:r>
            <a:r>
              <a:rPr sz="2900" b="0" spc="-55" dirty="0">
                <a:latin typeface="Calibri Light"/>
                <a:cs typeface="Calibri Light"/>
              </a:rPr>
              <a:t> </a:t>
            </a:r>
            <a:r>
              <a:rPr sz="2900" b="0" spc="-10" dirty="0">
                <a:latin typeface="Calibri Light"/>
                <a:cs typeface="Calibri Light"/>
              </a:rPr>
              <a:t>perfect </a:t>
            </a:r>
            <a:r>
              <a:rPr sz="2900" b="0" dirty="0">
                <a:latin typeface="Calibri Light"/>
                <a:cs typeface="Calibri Light"/>
              </a:rPr>
              <a:t>donor</a:t>
            </a:r>
            <a:r>
              <a:rPr sz="2900" b="0" spc="-50" dirty="0">
                <a:latin typeface="Calibri Light"/>
                <a:cs typeface="Calibri Light"/>
              </a:rPr>
              <a:t> </a:t>
            </a:r>
            <a:r>
              <a:rPr sz="2900" b="0" dirty="0">
                <a:latin typeface="Calibri Light"/>
                <a:cs typeface="Calibri Light"/>
              </a:rPr>
              <a:t>machines</a:t>
            </a:r>
            <a:r>
              <a:rPr sz="2900" b="0" spc="-35" dirty="0">
                <a:latin typeface="Calibri Light"/>
                <a:cs typeface="Calibri Light"/>
              </a:rPr>
              <a:t> </a:t>
            </a:r>
            <a:r>
              <a:rPr sz="2900" b="0" dirty="0">
                <a:latin typeface="Calibri Light"/>
                <a:cs typeface="Calibri Light"/>
              </a:rPr>
              <a:t>to</a:t>
            </a:r>
            <a:r>
              <a:rPr sz="2900" b="0" spc="-55" dirty="0">
                <a:latin typeface="Calibri Light"/>
                <a:cs typeface="Calibri Light"/>
              </a:rPr>
              <a:t> </a:t>
            </a:r>
            <a:r>
              <a:rPr sz="2900" b="0" dirty="0">
                <a:latin typeface="Calibri Light"/>
                <a:cs typeface="Calibri Light"/>
              </a:rPr>
              <a:t>be</a:t>
            </a:r>
            <a:r>
              <a:rPr sz="2900" b="0" spc="-35" dirty="0">
                <a:latin typeface="Calibri Light"/>
                <a:cs typeface="Calibri Light"/>
              </a:rPr>
              <a:t> </a:t>
            </a:r>
            <a:r>
              <a:rPr sz="2900" b="0" spc="-10" dirty="0">
                <a:latin typeface="Calibri Light"/>
                <a:cs typeface="Calibri Light"/>
              </a:rPr>
              <a:t>transformed</a:t>
            </a:r>
            <a:r>
              <a:rPr sz="2900" b="0" spc="-35" dirty="0">
                <a:latin typeface="Calibri Light"/>
                <a:cs typeface="Calibri Light"/>
              </a:rPr>
              <a:t> </a:t>
            </a:r>
            <a:r>
              <a:rPr sz="2900" b="0" dirty="0">
                <a:latin typeface="Calibri Light"/>
                <a:cs typeface="Calibri Light"/>
              </a:rPr>
              <a:t>into</a:t>
            </a:r>
            <a:r>
              <a:rPr sz="2900" b="0" spc="-65" dirty="0">
                <a:latin typeface="Calibri Light"/>
                <a:cs typeface="Calibri Light"/>
              </a:rPr>
              <a:t> </a:t>
            </a:r>
            <a:r>
              <a:rPr sz="2900" b="0" dirty="0">
                <a:latin typeface="Calibri Light"/>
                <a:cs typeface="Calibri Light"/>
              </a:rPr>
              <a:t>wonderful</a:t>
            </a:r>
            <a:r>
              <a:rPr sz="2900" b="0" spc="-40" dirty="0">
                <a:latin typeface="Calibri Light"/>
                <a:cs typeface="Calibri Light"/>
              </a:rPr>
              <a:t> </a:t>
            </a:r>
            <a:r>
              <a:rPr sz="2900" b="0" spc="-10" dirty="0">
                <a:latin typeface="Calibri Light"/>
                <a:cs typeface="Calibri Light"/>
              </a:rPr>
              <a:t>modern machines.</a:t>
            </a:r>
            <a:endParaRPr sz="2900" dirty="0">
              <a:latin typeface="Calibri Light"/>
              <a:cs typeface="Calibri Light"/>
            </a:endParaRPr>
          </a:p>
          <a:p>
            <a:pPr marL="182880" marR="175895" indent="-1905" algn="ctr">
              <a:lnSpc>
                <a:spcPts val="3120"/>
              </a:lnSpc>
              <a:spcBef>
                <a:spcPts val="25"/>
              </a:spcBef>
            </a:pPr>
            <a:r>
              <a:rPr sz="2900" b="0" dirty="0">
                <a:latin typeface="Calibri Light"/>
                <a:cs typeface="Calibri Light"/>
              </a:rPr>
              <a:t>The</a:t>
            </a:r>
            <a:r>
              <a:rPr sz="2900" b="0" spc="-65" dirty="0">
                <a:latin typeface="Calibri Light"/>
                <a:cs typeface="Calibri Light"/>
              </a:rPr>
              <a:t> </a:t>
            </a:r>
            <a:r>
              <a:rPr sz="2900" b="0" dirty="0">
                <a:latin typeface="Calibri Light"/>
                <a:cs typeface="Calibri Light"/>
              </a:rPr>
              <a:t>first</a:t>
            </a:r>
            <a:r>
              <a:rPr sz="2900" b="0" spc="-65" dirty="0">
                <a:latin typeface="Calibri Light"/>
                <a:cs typeface="Calibri Light"/>
              </a:rPr>
              <a:t> </a:t>
            </a:r>
            <a:r>
              <a:rPr sz="2900" b="0" dirty="0">
                <a:latin typeface="Calibri Light"/>
                <a:cs typeface="Calibri Light"/>
              </a:rPr>
              <a:t>machines</a:t>
            </a:r>
            <a:r>
              <a:rPr sz="2900" b="0" spc="-55" dirty="0">
                <a:latin typeface="Calibri Light"/>
                <a:cs typeface="Calibri Light"/>
              </a:rPr>
              <a:t> </a:t>
            </a:r>
            <a:r>
              <a:rPr sz="2900" b="0" dirty="0">
                <a:latin typeface="Calibri Light"/>
                <a:cs typeface="Calibri Light"/>
              </a:rPr>
              <a:t>were</a:t>
            </a:r>
            <a:r>
              <a:rPr sz="2900" b="0" spc="-60" dirty="0">
                <a:latin typeface="Calibri Light"/>
                <a:cs typeface="Calibri Light"/>
              </a:rPr>
              <a:t> </a:t>
            </a:r>
            <a:r>
              <a:rPr sz="2900" b="0" dirty="0">
                <a:latin typeface="Calibri Light"/>
                <a:cs typeface="Calibri Light"/>
              </a:rPr>
              <a:t>operator</a:t>
            </a:r>
            <a:r>
              <a:rPr sz="2900" b="0" spc="-80" dirty="0">
                <a:latin typeface="Calibri Light"/>
                <a:cs typeface="Calibri Light"/>
              </a:rPr>
              <a:t> </a:t>
            </a:r>
            <a:r>
              <a:rPr sz="2900" b="0" dirty="0">
                <a:latin typeface="Calibri Light"/>
                <a:cs typeface="Calibri Light"/>
              </a:rPr>
              <a:t>controlled,</a:t>
            </a:r>
            <a:r>
              <a:rPr sz="2900" b="0" spc="-65" dirty="0">
                <a:latin typeface="Calibri Light"/>
                <a:cs typeface="Calibri Light"/>
              </a:rPr>
              <a:t> </a:t>
            </a:r>
            <a:r>
              <a:rPr sz="2900" b="0" dirty="0">
                <a:latin typeface="Calibri Light"/>
                <a:cs typeface="Calibri Light"/>
              </a:rPr>
              <a:t>hence</a:t>
            </a:r>
            <a:r>
              <a:rPr sz="2900" b="0" spc="-70" dirty="0">
                <a:latin typeface="Calibri Light"/>
                <a:cs typeface="Calibri Light"/>
              </a:rPr>
              <a:t> </a:t>
            </a:r>
            <a:r>
              <a:rPr sz="2900" b="0" dirty="0">
                <a:latin typeface="Calibri Light"/>
                <a:cs typeface="Calibri Light"/>
              </a:rPr>
              <a:t>the</a:t>
            </a:r>
            <a:r>
              <a:rPr sz="2900" b="0" spc="-60" dirty="0">
                <a:latin typeface="Calibri Light"/>
                <a:cs typeface="Calibri Light"/>
              </a:rPr>
              <a:t> </a:t>
            </a:r>
            <a:r>
              <a:rPr sz="2900" b="0" spc="-20" dirty="0">
                <a:latin typeface="Calibri Light"/>
                <a:cs typeface="Calibri Light"/>
              </a:rPr>
              <a:t>name ManuPlus</a:t>
            </a:r>
            <a:r>
              <a:rPr sz="2900" b="0" spc="-80" dirty="0">
                <a:latin typeface="Calibri Light"/>
                <a:cs typeface="Calibri Light"/>
              </a:rPr>
              <a:t> </a:t>
            </a:r>
            <a:r>
              <a:rPr sz="2900" b="0" dirty="0">
                <a:latin typeface="Calibri Light"/>
                <a:cs typeface="Calibri Light"/>
              </a:rPr>
              <a:t>but</a:t>
            </a:r>
            <a:r>
              <a:rPr sz="2900" b="0" spc="-30" dirty="0">
                <a:latin typeface="Calibri Light"/>
                <a:cs typeface="Calibri Light"/>
              </a:rPr>
              <a:t> </a:t>
            </a:r>
            <a:r>
              <a:rPr sz="2900" b="0" dirty="0">
                <a:latin typeface="Calibri Light"/>
                <a:cs typeface="Calibri Light"/>
              </a:rPr>
              <a:t>the</a:t>
            </a:r>
            <a:r>
              <a:rPr sz="2900" b="0" spc="-20" dirty="0">
                <a:latin typeface="Calibri Light"/>
                <a:cs typeface="Calibri Light"/>
              </a:rPr>
              <a:t> </a:t>
            </a:r>
            <a:r>
              <a:rPr sz="2900" b="0" dirty="0">
                <a:latin typeface="Calibri Light"/>
                <a:cs typeface="Calibri Light"/>
              </a:rPr>
              <a:t>full</a:t>
            </a:r>
            <a:r>
              <a:rPr sz="2900" b="0" spc="-30" dirty="0">
                <a:latin typeface="Calibri Light"/>
                <a:cs typeface="Calibri Light"/>
              </a:rPr>
              <a:t> </a:t>
            </a:r>
            <a:r>
              <a:rPr sz="2900" b="0" dirty="0">
                <a:latin typeface="Calibri Light"/>
                <a:cs typeface="Calibri Light"/>
              </a:rPr>
              <a:t>CNC</a:t>
            </a:r>
            <a:r>
              <a:rPr sz="2900" b="0" spc="-30" dirty="0">
                <a:latin typeface="Calibri Light"/>
                <a:cs typeface="Calibri Light"/>
              </a:rPr>
              <a:t> </a:t>
            </a:r>
            <a:r>
              <a:rPr sz="2900" b="0" dirty="0">
                <a:latin typeface="Calibri Light"/>
                <a:cs typeface="Calibri Light"/>
              </a:rPr>
              <a:t>possibilities</a:t>
            </a:r>
            <a:r>
              <a:rPr sz="2900" b="0" spc="-35" dirty="0">
                <a:latin typeface="Calibri Light"/>
                <a:cs typeface="Calibri Light"/>
              </a:rPr>
              <a:t> </a:t>
            </a:r>
            <a:r>
              <a:rPr sz="2900" b="0" dirty="0">
                <a:latin typeface="Calibri Light"/>
                <a:cs typeface="Calibri Light"/>
              </a:rPr>
              <a:t>were</a:t>
            </a:r>
            <a:r>
              <a:rPr sz="2900" b="0" spc="-20" dirty="0">
                <a:latin typeface="Calibri Light"/>
                <a:cs typeface="Calibri Light"/>
              </a:rPr>
              <a:t> </a:t>
            </a:r>
            <a:r>
              <a:rPr sz="2900" b="0" dirty="0">
                <a:latin typeface="Calibri Light"/>
                <a:cs typeface="Calibri Light"/>
              </a:rPr>
              <a:t>quickly</a:t>
            </a:r>
            <a:r>
              <a:rPr sz="2900" b="0" spc="-35" dirty="0">
                <a:latin typeface="Calibri Light"/>
                <a:cs typeface="Calibri Light"/>
              </a:rPr>
              <a:t> </a:t>
            </a:r>
            <a:r>
              <a:rPr sz="2900" b="0" dirty="0">
                <a:latin typeface="Calibri Light"/>
                <a:cs typeface="Calibri Light"/>
              </a:rPr>
              <a:t>seen</a:t>
            </a:r>
            <a:r>
              <a:rPr sz="2900" b="0" spc="-35" dirty="0">
                <a:latin typeface="Calibri Light"/>
                <a:cs typeface="Calibri Light"/>
              </a:rPr>
              <a:t> </a:t>
            </a:r>
            <a:r>
              <a:rPr sz="2900" b="0" dirty="0">
                <a:latin typeface="Calibri Light"/>
                <a:cs typeface="Calibri Light"/>
              </a:rPr>
              <a:t>and</a:t>
            </a:r>
            <a:r>
              <a:rPr sz="2900" b="0" spc="-20" dirty="0">
                <a:latin typeface="Calibri Light"/>
                <a:cs typeface="Calibri Light"/>
              </a:rPr>
              <a:t> </a:t>
            </a:r>
            <a:r>
              <a:rPr sz="2900" b="0" spc="-25" dirty="0">
                <a:latin typeface="Calibri Light"/>
                <a:cs typeface="Calibri Light"/>
              </a:rPr>
              <a:t>the</a:t>
            </a:r>
            <a:endParaRPr sz="2900" dirty="0">
              <a:latin typeface="Calibri Light"/>
              <a:cs typeface="Calibri Light"/>
            </a:endParaRPr>
          </a:p>
          <a:p>
            <a:pPr algn="ctr">
              <a:lnSpc>
                <a:spcPts val="2920"/>
              </a:lnSpc>
            </a:pPr>
            <a:r>
              <a:rPr sz="2900" b="0" spc="-30" dirty="0">
                <a:latin typeface="Calibri Light"/>
                <a:cs typeface="Calibri Light"/>
              </a:rPr>
              <a:t>Evolution</a:t>
            </a:r>
            <a:r>
              <a:rPr sz="2900" b="0" spc="-110" dirty="0">
                <a:latin typeface="Calibri Light"/>
                <a:cs typeface="Calibri Light"/>
              </a:rPr>
              <a:t> </a:t>
            </a:r>
            <a:r>
              <a:rPr sz="2900" b="0" dirty="0">
                <a:latin typeface="Calibri Light"/>
                <a:cs typeface="Calibri Light"/>
              </a:rPr>
              <a:t>range</a:t>
            </a:r>
            <a:r>
              <a:rPr sz="2900" b="0" spc="-25" dirty="0">
                <a:latin typeface="Calibri Light"/>
                <a:cs typeface="Calibri Light"/>
              </a:rPr>
              <a:t> </a:t>
            </a:r>
            <a:r>
              <a:rPr sz="2900" b="0" dirty="0">
                <a:latin typeface="Calibri Light"/>
                <a:cs typeface="Calibri Light"/>
              </a:rPr>
              <a:t>was</a:t>
            </a:r>
            <a:r>
              <a:rPr sz="2900" b="0" spc="-35" dirty="0">
                <a:latin typeface="Calibri Light"/>
                <a:cs typeface="Calibri Light"/>
              </a:rPr>
              <a:t> </a:t>
            </a:r>
            <a:r>
              <a:rPr sz="2900" b="0" dirty="0">
                <a:latin typeface="Calibri Light"/>
                <a:cs typeface="Calibri Light"/>
              </a:rPr>
              <a:t>soon</a:t>
            </a:r>
            <a:r>
              <a:rPr sz="2900" b="0" spc="-35" dirty="0">
                <a:latin typeface="Calibri Light"/>
                <a:cs typeface="Calibri Light"/>
              </a:rPr>
              <a:t> </a:t>
            </a:r>
            <a:r>
              <a:rPr sz="2900" b="0" dirty="0">
                <a:latin typeface="Calibri Light"/>
                <a:cs typeface="Calibri Light"/>
              </a:rPr>
              <a:t>being</a:t>
            </a:r>
            <a:r>
              <a:rPr sz="2900" b="0" spc="-45" dirty="0">
                <a:latin typeface="Calibri Light"/>
                <a:cs typeface="Calibri Light"/>
              </a:rPr>
              <a:t> </a:t>
            </a:r>
            <a:r>
              <a:rPr sz="2900" b="0" dirty="0">
                <a:latin typeface="Calibri Light"/>
                <a:cs typeface="Calibri Light"/>
              </a:rPr>
              <a:t>purchased</a:t>
            </a:r>
            <a:r>
              <a:rPr sz="2900" b="0" spc="-30" dirty="0">
                <a:latin typeface="Calibri Light"/>
                <a:cs typeface="Calibri Light"/>
              </a:rPr>
              <a:t> </a:t>
            </a:r>
            <a:r>
              <a:rPr sz="2900" b="0" dirty="0">
                <a:latin typeface="Calibri Light"/>
                <a:cs typeface="Calibri Light"/>
              </a:rPr>
              <a:t>by</a:t>
            </a:r>
            <a:r>
              <a:rPr sz="2900" b="0" spc="-45" dirty="0">
                <a:latin typeface="Calibri Light"/>
                <a:cs typeface="Calibri Light"/>
              </a:rPr>
              <a:t> </a:t>
            </a:r>
            <a:r>
              <a:rPr sz="2900" b="0" dirty="0">
                <a:latin typeface="Calibri Light"/>
                <a:cs typeface="Calibri Light"/>
              </a:rPr>
              <a:t>major</a:t>
            </a:r>
            <a:r>
              <a:rPr sz="2900" b="0" spc="-45" dirty="0">
                <a:latin typeface="Calibri Light"/>
                <a:cs typeface="Calibri Light"/>
              </a:rPr>
              <a:t> </a:t>
            </a:r>
            <a:r>
              <a:rPr sz="2900" b="0" spc="-10" dirty="0">
                <a:latin typeface="Calibri Light"/>
                <a:cs typeface="Calibri Light"/>
              </a:rPr>
              <a:t>companies.</a:t>
            </a:r>
            <a:endParaRPr sz="2900" dirty="0">
              <a:latin typeface="Calibri Light"/>
              <a:cs typeface="Calibri Light"/>
            </a:endParaRPr>
          </a:p>
          <a:p>
            <a:pPr marL="47625" marR="41910" algn="ctr">
              <a:lnSpc>
                <a:spcPts val="3130"/>
              </a:lnSpc>
              <a:spcBef>
                <a:spcPts val="225"/>
              </a:spcBef>
            </a:pPr>
            <a:r>
              <a:rPr sz="2900" b="0" dirty="0">
                <a:latin typeface="Calibri Light"/>
                <a:cs typeface="Calibri Light"/>
              </a:rPr>
              <a:t>This</a:t>
            </a:r>
            <a:r>
              <a:rPr sz="2900" b="0" spc="-35" dirty="0">
                <a:latin typeface="Calibri Light"/>
                <a:cs typeface="Calibri Light"/>
              </a:rPr>
              <a:t> </a:t>
            </a:r>
            <a:r>
              <a:rPr sz="2900" b="0" dirty="0">
                <a:latin typeface="Calibri Light"/>
                <a:cs typeface="Calibri Light"/>
              </a:rPr>
              <a:t>process</a:t>
            </a:r>
            <a:r>
              <a:rPr sz="2900" b="0" spc="-25" dirty="0">
                <a:latin typeface="Calibri Light"/>
                <a:cs typeface="Calibri Light"/>
              </a:rPr>
              <a:t> </a:t>
            </a:r>
            <a:r>
              <a:rPr sz="2900" b="0" dirty="0">
                <a:latin typeface="Calibri Light"/>
                <a:cs typeface="Calibri Light"/>
              </a:rPr>
              <a:t>has</a:t>
            </a:r>
            <a:r>
              <a:rPr sz="2900" b="0" spc="-20" dirty="0">
                <a:latin typeface="Calibri Light"/>
                <a:cs typeface="Calibri Light"/>
              </a:rPr>
              <a:t> </a:t>
            </a:r>
            <a:r>
              <a:rPr sz="2900" b="0" dirty="0">
                <a:latin typeface="Calibri Light"/>
                <a:cs typeface="Calibri Light"/>
              </a:rPr>
              <a:t>been</a:t>
            </a:r>
            <a:r>
              <a:rPr sz="2900" b="0" spc="-40" dirty="0">
                <a:latin typeface="Calibri Light"/>
                <a:cs typeface="Calibri Light"/>
              </a:rPr>
              <a:t> </a:t>
            </a:r>
            <a:r>
              <a:rPr sz="2900" b="0" dirty="0">
                <a:latin typeface="Calibri Light"/>
                <a:cs typeface="Calibri Light"/>
              </a:rPr>
              <a:t>going</a:t>
            </a:r>
            <a:r>
              <a:rPr sz="2900" b="0" spc="-5" dirty="0">
                <a:latin typeface="Calibri Light"/>
                <a:cs typeface="Calibri Light"/>
              </a:rPr>
              <a:t> </a:t>
            </a:r>
            <a:r>
              <a:rPr sz="2900" b="0" dirty="0">
                <a:latin typeface="Calibri Light"/>
                <a:cs typeface="Calibri Light"/>
              </a:rPr>
              <a:t>on</a:t>
            </a:r>
            <a:r>
              <a:rPr sz="2900" b="0" spc="-25" dirty="0">
                <a:latin typeface="Calibri Light"/>
                <a:cs typeface="Calibri Light"/>
              </a:rPr>
              <a:t> </a:t>
            </a:r>
            <a:r>
              <a:rPr sz="2900" b="0" dirty="0">
                <a:latin typeface="Calibri Light"/>
                <a:cs typeface="Calibri Light"/>
              </a:rPr>
              <a:t>since</a:t>
            </a:r>
            <a:r>
              <a:rPr sz="2900" b="0" spc="-20" dirty="0">
                <a:latin typeface="Calibri Light"/>
                <a:cs typeface="Calibri Light"/>
              </a:rPr>
              <a:t> </a:t>
            </a:r>
            <a:r>
              <a:rPr sz="2900" b="0" dirty="0">
                <a:latin typeface="Calibri Light"/>
                <a:cs typeface="Calibri Light"/>
              </a:rPr>
              <a:t>2004</a:t>
            </a:r>
            <a:r>
              <a:rPr sz="2900" b="0" spc="-25" dirty="0">
                <a:latin typeface="Calibri Light"/>
                <a:cs typeface="Calibri Light"/>
              </a:rPr>
              <a:t> </a:t>
            </a:r>
            <a:r>
              <a:rPr sz="2900" b="0" dirty="0">
                <a:latin typeface="Calibri Light"/>
                <a:cs typeface="Calibri Light"/>
              </a:rPr>
              <a:t>and</a:t>
            </a:r>
            <a:r>
              <a:rPr sz="2900" b="0" spc="-25" dirty="0">
                <a:latin typeface="Calibri Light"/>
                <a:cs typeface="Calibri Light"/>
              </a:rPr>
              <a:t> </a:t>
            </a:r>
            <a:r>
              <a:rPr sz="2900" b="0" dirty="0">
                <a:latin typeface="Calibri Light"/>
                <a:cs typeface="Calibri Light"/>
              </a:rPr>
              <a:t>the</a:t>
            </a:r>
            <a:r>
              <a:rPr sz="2900" b="0" spc="-30" dirty="0">
                <a:latin typeface="Calibri Light"/>
                <a:cs typeface="Calibri Light"/>
              </a:rPr>
              <a:t> </a:t>
            </a:r>
            <a:r>
              <a:rPr sz="2900" b="0" dirty="0">
                <a:latin typeface="Calibri Light"/>
                <a:cs typeface="Calibri Light"/>
              </a:rPr>
              <a:t>latest</a:t>
            </a:r>
            <a:r>
              <a:rPr sz="2900" b="0" spc="-55" dirty="0">
                <a:latin typeface="Calibri Light"/>
                <a:cs typeface="Calibri Light"/>
              </a:rPr>
              <a:t> </a:t>
            </a:r>
            <a:r>
              <a:rPr sz="2900" b="0" spc="-10" dirty="0">
                <a:latin typeface="Calibri Light"/>
                <a:cs typeface="Calibri Light"/>
              </a:rPr>
              <a:t>machines </a:t>
            </a:r>
            <a:r>
              <a:rPr sz="2900" b="0" dirty="0">
                <a:latin typeface="Calibri Light"/>
                <a:cs typeface="Calibri Light"/>
              </a:rPr>
              <a:t>have</a:t>
            </a:r>
            <a:r>
              <a:rPr sz="2900" b="0" spc="-70" dirty="0">
                <a:latin typeface="Calibri Light"/>
                <a:cs typeface="Calibri Light"/>
              </a:rPr>
              <a:t> </a:t>
            </a:r>
            <a:r>
              <a:rPr sz="2900" b="0" dirty="0">
                <a:latin typeface="Calibri Light"/>
                <a:cs typeface="Calibri Light"/>
              </a:rPr>
              <a:t>the</a:t>
            </a:r>
            <a:r>
              <a:rPr sz="2900" b="0" spc="-55" dirty="0">
                <a:latin typeface="Calibri Light"/>
                <a:cs typeface="Calibri Light"/>
              </a:rPr>
              <a:t> </a:t>
            </a:r>
            <a:r>
              <a:rPr sz="2900" b="0" dirty="0">
                <a:latin typeface="Calibri Light"/>
                <a:cs typeface="Calibri Light"/>
              </a:rPr>
              <a:t>latest</a:t>
            </a:r>
            <a:r>
              <a:rPr sz="2900" b="0" spc="-85" dirty="0">
                <a:latin typeface="Calibri Light"/>
                <a:cs typeface="Calibri Light"/>
              </a:rPr>
              <a:t> </a:t>
            </a:r>
            <a:r>
              <a:rPr sz="2900" b="0" dirty="0">
                <a:latin typeface="Calibri Light"/>
                <a:cs typeface="Calibri Light"/>
              </a:rPr>
              <a:t>digital</a:t>
            </a:r>
            <a:r>
              <a:rPr sz="2900" b="0" spc="-45" dirty="0">
                <a:latin typeface="Calibri Light"/>
                <a:cs typeface="Calibri Light"/>
              </a:rPr>
              <a:t> </a:t>
            </a:r>
            <a:r>
              <a:rPr sz="2900" b="0" dirty="0">
                <a:latin typeface="Calibri Light"/>
                <a:cs typeface="Calibri Light"/>
              </a:rPr>
              <a:t>developments</a:t>
            </a:r>
            <a:r>
              <a:rPr sz="2900" b="0" spc="-60" dirty="0">
                <a:latin typeface="Calibri Light"/>
                <a:cs typeface="Calibri Light"/>
              </a:rPr>
              <a:t> </a:t>
            </a:r>
            <a:r>
              <a:rPr sz="2900" b="0" dirty="0">
                <a:latin typeface="Calibri Light"/>
                <a:cs typeface="Calibri Light"/>
              </a:rPr>
              <a:t>–</a:t>
            </a:r>
            <a:r>
              <a:rPr sz="2900" b="0" spc="-50" dirty="0">
                <a:latin typeface="Calibri Light"/>
                <a:cs typeface="Calibri Light"/>
              </a:rPr>
              <a:t> </a:t>
            </a:r>
            <a:r>
              <a:rPr sz="2900" b="0" dirty="0">
                <a:latin typeface="Calibri Light"/>
                <a:cs typeface="Calibri Light"/>
              </a:rPr>
              <a:t>of</a:t>
            </a:r>
            <a:r>
              <a:rPr sz="2900" b="0" spc="-55" dirty="0">
                <a:latin typeface="Calibri Light"/>
                <a:cs typeface="Calibri Light"/>
              </a:rPr>
              <a:t> </a:t>
            </a:r>
            <a:r>
              <a:rPr sz="2900" b="0" spc="-10" dirty="0">
                <a:latin typeface="Calibri Light"/>
                <a:cs typeface="Calibri Light"/>
              </a:rPr>
              <a:t>course</a:t>
            </a:r>
            <a:endParaRPr sz="2900" dirty="0">
              <a:latin typeface="Calibri Light"/>
              <a:cs typeface="Calibri Ligh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35201" y="430682"/>
            <a:ext cx="11523980" cy="1183005"/>
          </a:xfrm>
          <a:prstGeom prst="rect">
            <a:avLst/>
          </a:prstGeom>
        </p:spPr>
        <p:txBody>
          <a:bodyPr vert="horz" wrap="square" lIns="0" tIns="81280" rIns="0" bIns="0" rtlCol="0">
            <a:spAutoFit/>
          </a:bodyPr>
          <a:lstStyle/>
          <a:p>
            <a:pPr marL="12700" marR="5080" indent="685165">
              <a:lnSpc>
                <a:spcPts val="4320"/>
              </a:lnSpc>
              <a:spcBef>
                <a:spcPts val="640"/>
              </a:spcBef>
            </a:pPr>
            <a:r>
              <a:rPr sz="4000" dirty="0"/>
              <a:t>A</a:t>
            </a:r>
            <a:r>
              <a:rPr sz="4000" spc="-229" dirty="0"/>
              <a:t> </a:t>
            </a:r>
            <a:r>
              <a:rPr sz="4000" dirty="0"/>
              <a:t>ManuPlus</a:t>
            </a:r>
            <a:r>
              <a:rPr sz="4000" spc="-80" dirty="0"/>
              <a:t> </a:t>
            </a:r>
            <a:r>
              <a:rPr sz="4000" dirty="0"/>
              <a:t>-</a:t>
            </a:r>
            <a:r>
              <a:rPr sz="4000" spc="-95" dirty="0"/>
              <a:t> </a:t>
            </a:r>
            <a:r>
              <a:rPr sz="4000" dirty="0"/>
              <a:t>50</a:t>
            </a:r>
            <a:r>
              <a:rPr sz="4000" spc="-165" dirty="0"/>
              <a:t> </a:t>
            </a:r>
            <a:r>
              <a:rPr sz="4000" dirty="0"/>
              <a:t>YEARS</a:t>
            </a:r>
            <a:r>
              <a:rPr sz="4000" spc="-90" dirty="0"/>
              <a:t> </a:t>
            </a:r>
            <a:r>
              <a:rPr sz="4000" dirty="0"/>
              <a:t>OF</a:t>
            </a:r>
            <a:r>
              <a:rPr sz="4000" spc="-95" dirty="0"/>
              <a:t> </a:t>
            </a:r>
            <a:r>
              <a:rPr sz="4000" dirty="0"/>
              <a:t>HARD</a:t>
            </a:r>
            <a:r>
              <a:rPr sz="4000" spc="-80" dirty="0"/>
              <a:t> </a:t>
            </a:r>
            <a:r>
              <a:rPr sz="4000" spc="-10" dirty="0"/>
              <a:t>WORK, </a:t>
            </a:r>
            <a:r>
              <a:rPr sz="4000" dirty="0"/>
              <a:t>THANKS</a:t>
            </a:r>
            <a:r>
              <a:rPr sz="4000" spc="-125" dirty="0"/>
              <a:t> </a:t>
            </a:r>
            <a:r>
              <a:rPr sz="4000" dirty="0"/>
              <a:t>TO</a:t>
            </a:r>
            <a:r>
              <a:rPr sz="4000" spc="-145" dirty="0"/>
              <a:t> </a:t>
            </a:r>
            <a:r>
              <a:rPr sz="4000" spc="-90" dirty="0"/>
              <a:t>VTT-</a:t>
            </a:r>
            <a:r>
              <a:rPr sz="4000" dirty="0"/>
              <a:t>WB</a:t>
            </a:r>
            <a:r>
              <a:rPr sz="4000" spc="-125" dirty="0"/>
              <a:t> </a:t>
            </a:r>
            <a:r>
              <a:rPr sz="4000" dirty="0"/>
              <a:t>READY</a:t>
            </a:r>
            <a:r>
              <a:rPr sz="4000" spc="-195" dirty="0"/>
              <a:t> </a:t>
            </a:r>
            <a:r>
              <a:rPr sz="4000" dirty="0"/>
              <a:t>FOR</a:t>
            </a:r>
            <a:r>
              <a:rPr sz="4000" spc="-280" dirty="0"/>
              <a:t> </a:t>
            </a:r>
            <a:r>
              <a:rPr sz="4000" dirty="0"/>
              <a:t>ANOTHER</a:t>
            </a:r>
            <a:r>
              <a:rPr sz="4000" spc="-110" dirty="0"/>
              <a:t> </a:t>
            </a:r>
            <a:r>
              <a:rPr sz="4000" spc="-25" dirty="0"/>
              <a:t>50</a:t>
            </a:r>
            <a:endParaRPr sz="4000"/>
          </a:p>
        </p:txBody>
      </p:sp>
      <p:sp>
        <p:nvSpPr>
          <p:cNvPr id="3" name="object 3"/>
          <p:cNvSpPr txBox="1"/>
          <p:nvPr/>
        </p:nvSpPr>
        <p:spPr>
          <a:xfrm>
            <a:off x="1349531" y="5515470"/>
            <a:ext cx="9493250" cy="1040130"/>
          </a:xfrm>
          <a:prstGeom prst="rect">
            <a:avLst/>
          </a:prstGeom>
        </p:spPr>
        <p:txBody>
          <a:bodyPr vert="horz" wrap="square" lIns="0" tIns="73660" rIns="0" bIns="0" rtlCol="0">
            <a:spAutoFit/>
          </a:bodyPr>
          <a:lstStyle/>
          <a:p>
            <a:pPr marL="1875789" marR="5080" indent="-1863725">
              <a:lnSpc>
                <a:spcPts val="3779"/>
              </a:lnSpc>
              <a:spcBef>
                <a:spcPts val="580"/>
              </a:spcBef>
            </a:pPr>
            <a:r>
              <a:rPr sz="3500" dirty="0">
                <a:latin typeface="Arial"/>
                <a:cs typeface="Arial"/>
              </a:rPr>
              <a:t>IS</a:t>
            </a:r>
            <a:r>
              <a:rPr sz="3500" spc="-65" dirty="0">
                <a:latin typeface="Arial"/>
                <a:cs typeface="Arial"/>
              </a:rPr>
              <a:t> </a:t>
            </a:r>
            <a:r>
              <a:rPr sz="3500" dirty="0">
                <a:latin typeface="Arial"/>
                <a:cs typeface="Arial"/>
              </a:rPr>
              <a:t>YOUR</a:t>
            </a:r>
            <a:r>
              <a:rPr sz="3500" spc="-15" dirty="0">
                <a:latin typeface="Arial"/>
                <a:cs typeface="Arial"/>
              </a:rPr>
              <a:t> </a:t>
            </a:r>
            <a:r>
              <a:rPr sz="3500" dirty="0">
                <a:latin typeface="Arial"/>
                <a:cs typeface="Arial"/>
              </a:rPr>
              <a:t>WEBSTER</a:t>
            </a:r>
            <a:r>
              <a:rPr sz="3500" spc="-30" dirty="0">
                <a:latin typeface="Arial"/>
                <a:cs typeface="Arial"/>
              </a:rPr>
              <a:t> </a:t>
            </a:r>
            <a:r>
              <a:rPr sz="3500" dirty="0">
                <a:latin typeface="Arial"/>
                <a:cs typeface="Arial"/>
              </a:rPr>
              <a:t>&amp; BENNETT</a:t>
            </a:r>
            <a:r>
              <a:rPr sz="3500" spc="-95" dirty="0">
                <a:latin typeface="Arial"/>
                <a:cs typeface="Arial"/>
              </a:rPr>
              <a:t> </a:t>
            </a:r>
            <a:r>
              <a:rPr sz="3500" dirty="0">
                <a:latin typeface="Arial"/>
                <a:cs typeface="Arial"/>
              </a:rPr>
              <a:t>READY</a:t>
            </a:r>
            <a:r>
              <a:rPr sz="3500" spc="-75" dirty="0">
                <a:latin typeface="Arial"/>
                <a:cs typeface="Arial"/>
              </a:rPr>
              <a:t> </a:t>
            </a:r>
            <a:r>
              <a:rPr sz="3500" spc="-25" dirty="0">
                <a:latin typeface="Arial"/>
                <a:cs typeface="Arial"/>
              </a:rPr>
              <a:t>FOR </a:t>
            </a:r>
            <a:r>
              <a:rPr sz="3500" dirty="0">
                <a:latin typeface="Arial"/>
                <a:cs typeface="Arial"/>
              </a:rPr>
              <a:t>THE </a:t>
            </a:r>
            <a:r>
              <a:rPr sz="3500" spc="-60" dirty="0">
                <a:latin typeface="Arial"/>
                <a:cs typeface="Arial"/>
              </a:rPr>
              <a:t>VTT-</a:t>
            </a:r>
            <a:r>
              <a:rPr sz="3500" dirty="0">
                <a:latin typeface="Arial"/>
                <a:cs typeface="Arial"/>
              </a:rPr>
              <a:t>WB</a:t>
            </a:r>
            <a:r>
              <a:rPr sz="3500" spc="-70" dirty="0">
                <a:latin typeface="Arial"/>
                <a:cs typeface="Arial"/>
              </a:rPr>
              <a:t> </a:t>
            </a:r>
            <a:r>
              <a:rPr sz="3500" spc="-10" dirty="0">
                <a:latin typeface="Arial"/>
                <a:cs typeface="Arial"/>
              </a:rPr>
              <a:t>TREATMENT?</a:t>
            </a:r>
            <a:endParaRPr sz="3500">
              <a:latin typeface="Arial"/>
              <a:cs typeface="Arial"/>
            </a:endParaRPr>
          </a:p>
        </p:txBody>
      </p:sp>
      <p:pic>
        <p:nvPicPr>
          <p:cNvPr id="4" name="object 4"/>
          <p:cNvPicPr/>
          <p:nvPr/>
        </p:nvPicPr>
        <p:blipFill>
          <a:blip r:embed="rId2" cstate="print"/>
          <a:stretch>
            <a:fillRect/>
          </a:stretch>
        </p:blipFill>
        <p:spPr>
          <a:xfrm>
            <a:off x="1511808" y="1947672"/>
            <a:ext cx="3316223" cy="3276599"/>
          </a:xfrm>
          <a:prstGeom prst="rect">
            <a:avLst/>
          </a:prstGeom>
        </p:spPr>
      </p:pic>
      <p:pic>
        <p:nvPicPr>
          <p:cNvPr id="5" name="object 5"/>
          <p:cNvPicPr/>
          <p:nvPr/>
        </p:nvPicPr>
        <p:blipFill>
          <a:blip r:embed="rId3" cstate="print"/>
          <a:stretch>
            <a:fillRect/>
          </a:stretch>
        </p:blipFill>
        <p:spPr>
          <a:xfrm>
            <a:off x="6326123" y="1943100"/>
            <a:ext cx="4361687" cy="3272027"/>
          </a:xfrm>
          <a:prstGeom prst="rect">
            <a:avLst/>
          </a:prstGeom>
        </p:spPr>
      </p:pic>
      <p:grpSp>
        <p:nvGrpSpPr>
          <p:cNvPr id="6" name="object 6"/>
          <p:cNvGrpSpPr/>
          <p:nvPr/>
        </p:nvGrpSpPr>
        <p:grpSpPr>
          <a:xfrm>
            <a:off x="5335270" y="3572002"/>
            <a:ext cx="548005" cy="313055"/>
            <a:chOff x="5335270" y="3572002"/>
            <a:chExt cx="548005" cy="313055"/>
          </a:xfrm>
        </p:grpSpPr>
        <p:sp>
          <p:nvSpPr>
            <p:cNvPr id="7" name="object 7"/>
            <p:cNvSpPr/>
            <p:nvPr/>
          </p:nvSpPr>
          <p:spPr>
            <a:xfrm>
              <a:off x="5341620" y="3578352"/>
              <a:ext cx="535305" cy="300355"/>
            </a:xfrm>
            <a:custGeom>
              <a:avLst/>
              <a:gdLst/>
              <a:ahLst/>
              <a:cxnLst/>
              <a:rect l="l" t="t" r="r" b="b"/>
              <a:pathLst>
                <a:path w="535304" h="300354">
                  <a:moveTo>
                    <a:pt x="384810" y="0"/>
                  </a:moveTo>
                  <a:lnTo>
                    <a:pt x="384810" y="75056"/>
                  </a:lnTo>
                  <a:lnTo>
                    <a:pt x="0" y="75056"/>
                  </a:lnTo>
                  <a:lnTo>
                    <a:pt x="0" y="225170"/>
                  </a:lnTo>
                  <a:lnTo>
                    <a:pt x="384810" y="225170"/>
                  </a:lnTo>
                  <a:lnTo>
                    <a:pt x="384810" y="300227"/>
                  </a:lnTo>
                  <a:lnTo>
                    <a:pt x="534924" y="150113"/>
                  </a:lnTo>
                  <a:lnTo>
                    <a:pt x="384810" y="0"/>
                  </a:lnTo>
                  <a:close/>
                </a:path>
              </a:pathLst>
            </a:custGeom>
            <a:solidFill>
              <a:srgbClr val="000000"/>
            </a:solidFill>
          </p:spPr>
          <p:txBody>
            <a:bodyPr wrap="square" lIns="0" tIns="0" rIns="0" bIns="0" rtlCol="0"/>
            <a:lstStyle/>
            <a:p>
              <a:endParaRPr/>
            </a:p>
          </p:txBody>
        </p:sp>
        <p:sp>
          <p:nvSpPr>
            <p:cNvPr id="8" name="object 8"/>
            <p:cNvSpPr/>
            <p:nvPr/>
          </p:nvSpPr>
          <p:spPr>
            <a:xfrm>
              <a:off x="5341620" y="3578352"/>
              <a:ext cx="535305" cy="300355"/>
            </a:xfrm>
            <a:custGeom>
              <a:avLst/>
              <a:gdLst/>
              <a:ahLst/>
              <a:cxnLst/>
              <a:rect l="l" t="t" r="r" b="b"/>
              <a:pathLst>
                <a:path w="535304" h="300354">
                  <a:moveTo>
                    <a:pt x="0" y="75056"/>
                  </a:moveTo>
                  <a:lnTo>
                    <a:pt x="384810" y="75056"/>
                  </a:lnTo>
                  <a:lnTo>
                    <a:pt x="384810" y="0"/>
                  </a:lnTo>
                  <a:lnTo>
                    <a:pt x="534924" y="150113"/>
                  </a:lnTo>
                  <a:lnTo>
                    <a:pt x="384810" y="300227"/>
                  </a:lnTo>
                  <a:lnTo>
                    <a:pt x="384810" y="225170"/>
                  </a:lnTo>
                  <a:lnTo>
                    <a:pt x="0" y="225170"/>
                  </a:lnTo>
                  <a:lnTo>
                    <a:pt x="0" y="75056"/>
                  </a:lnTo>
                  <a:close/>
                </a:path>
              </a:pathLst>
            </a:custGeom>
            <a:ln w="12700">
              <a:solidFill>
                <a:srgbClr val="2E528F"/>
              </a:solidFill>
            </a:ln>
          </p:spPr>
          <p:txBody>
            <a:bodyPr wrap="square" lIns="0" tIns="0" rIns="0" bIns="0" rtlCol="0"/>
            <a:lstStyle/>
            <a:p>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332606" rIns="0" bIns="0" rtlCol="0">
            <a:spAutoFit/>
          </a:bodyPr>
          <a:lstStyle/>
          <a:p>
            <a:pPr marL="12700" marR="5080">
              <a:lnSpc>
                <a:spcPts val="3130"/>
              </a:lnSpc>
              <a:spcBef>
                <a:spcPts val="500"/>
              </a:spcBef>
            </a:pPr>
            <a:r>
              <a:rPr sz="2900" b="0" spc="-10" dirty="0">
                <a:latin typeface="Arial Black"/>
                <a:cs typeface="Arial Black"/>
              </a:rPr>
              <a:t>RECYCLING</a:t>
            </a:r>
            <a:r>
              <a:rPr sz="2900" b="0" spc="-135" dirty="0">
                <a:latin typeface="Arial Black"/>
                <a:cs typeface="Arial Black"/>
              </a:rPr>
              <a:t> </a:t>
            </a:r>
            <a:r>
              <a:rPr sz="2900" b="0" dirty="0">
                <a:latin typeface="Arial Black"/>
                <a:cs typeface="Arial Black"/>
              </a:rPr>
              <a:t>AT</a:t>
            </a:r>
            <a:r>
              <a:rPr sz="2900" b="0" spc="-80" dirty="0">
                <a:latin typeface="Arial Black"/>
                <a:cs typeface="Arial Black"/>
              </a:rPr>
              <a:t> </a:t>
            </a:r>
            <a:r>
              <a:rPr sz="2900" b="0" dirty="0">
                <a:latin typeface="Arial Black"/>
                <a:cs typeface="Arial Black"/>
              </a:rPr>
              <a:t>HIGH</a:t>
            </a:r>
            <a:r>
              <a:rPr sz="2900" b="0" spc="-110" dirty="0">
                <a:latin typeface="Arial Black"/>
                <a:cs typeface="Arial Black"/>
              </a:rPr>
              <a:t> </a:t>
            </a:r>
            <a:r>
              <a:rPr sz="2900" b="0" dirty="0">
                <a:latin typeface="Arial Black"/>
                <a:cs typeface="Arial Black"/>
              </a:rPr>
              <a:t>LEVEL</a:t>
            </a:r>
            <a:r>
              <a:rPr sz="2900" b="0" spc="-75" dirty="0">
                <a:latin typeface="Arial Black"/>
                <a:cs typeface="Arial Black"/>
              </a:rPr>
              <a:t> </a:t>
            </a:r>
            <a:r>
              <a:rPr sz="2900" b="0" dirty="0">
                <a:latin typeface="Calibri Light"/>
                <a:cs typeface="Calibri Light"/>
              </a:rPr>
              <a:t>–</a:t>
            </a:r>
            <a:r>
              <a:rPr sz="2900" b="0" spc="-90" dirty="0">
                <a:latin typeface="Calibri Light"/>
                <a:cs typeface="Calibri Light"/>
              </a:rPr>
              <a:t> </a:t>
            </a:r>
            <a:r>
              <a:rPr sz="2900" b="0" spc="-20" dirty="0">
                <a:latin typeface="Calibri Light"/>
                <a:cs typeface="Calibri Light"/>
              </a:rPr>
              <a:t>THESE</a:t>
            </a:r>
            <a:r>
              <a:rPr sz="2900" b="0" spc="-125" dirty="0">
                <a:latin typeface="Calibri Light"/>
                <a:cs typeface="Calibri Light"/>
              </a:rPr>
              <a:t> </a:t>
            </a:r>
            <a:r>
              <a:rPr sz="2900" b="0" spc="-10" dirty="0">
                <a:latin typeface="Calibri Light"/>
                <a:cs typeface="Calibri Light"/>
              </a:rPr>
              <a:t>SUPERB</a:t>
            </a:r>
            <a:r>
              <a:rPr sz="2900" b="0" spc="-110" dirty="0">
                <a:latin typeface="Calibri Light"/>
                <a:cs typeface="Calibri Light"/>
              </a:rPr>
              <a:t> </a:t>
            </a:r>
            <a:r>
              <a:rPr sz="2900" b="0" spc="-10" dirty="0">
                <a:latin typeface="Calibri Light"/>
                <a:cs typeface="Calibri Light"/>
              </a:rPr>
              <a:t>CASTINGS </a:t>
            </a:r>
            <a:r>
              <a:rPr sz="2900" b="0" dirty="0">
                <a:latin typeface="Calibri Light"/>
                <a:cs typeface="Calibri Light"/>
              </a:rPr>
              <a:t>AND</a:t>
            </a:r>
            <a:r>
              <a:rPr sz="2900" b="0" spc="-110" dirty="0">
                <a:latin typeface="Calibri Light"/>
                <a:cs typeface="Calibri Light"/>
              </a:rPr>
              <a:t> </a:t>
            </a:r>
            <a:r>
              <a:rPr sz="2900" b="0" spc="-25" dirty="0">
                <a:latin typeface="Calibri Light"/>
                <a:cs typeface="Calibri Light"/>
              </a:rPr>
              <a:t>ASSEMBLIES</a:t>
            </a:r>
            <a:r>
              <a:rPr sz="2900" b="0" spc="-85" dirty="0">
                <a:latin typeface="Calibri Light"/>
                <a:cs typeface="Calibri Light"/>
              </a:rPr>
              <a:t> </a:t>
            </a:r>
            <a:r>
              <a:rPr sz="2900" b="0" dirty="0">
                <a:latin typeface="Calibri Light"/>
                <a:cs typeface="Calibri Light"/>
              </a:rPr>
              <a:t>CAN</a:t>
            </a:r>
            <a:r>
              <a:rPr sz="2900" b="0" spc="-85" dirty="0">
                <a:latin typeface="Calibri Light"/>
                <a:cs typeface="Calibri Light"/>
              </a:rPr>
              <a:t> </a:t>
            </a:r>
            <a:r>
              <a:rPr sz="2900" b="0" dirty="0">
                <a:latin typeface="Calibri Light"/>
                <a:cs typeface="Calibri Light"/>
              </a:rPr>
              <a:t>BE</a:t>
            </a:r>
            <a:r>
              <a:rPr sz="2900" b="0" spc="-80" dirty="0">
                <a:latin typeface="Calibri Light"/>
                <a:cs typeface="Calibri Light"/>
              </a:rPr>
              <a:t> </a:t>
            </a:r>
            <a:r>
              <a:rPr sz="2900" b="0" spc="-35" dirty="0">
                <a:latin typeface="Calibri Light"/>
                <a:cs typeface="Calibri Light"/>
              </a:rPr>
              <a:t>RECYCLED</a:t>
            </a:r>
            <a:r>
              <a:rPr sz="2900" b="0" spc="-100" dirty="0">
                <a:latin typeface="Calibri Light"/>
                <a:cs typeface="Calibri Light"/>
              </a:rPr>
              <a:t> </a:t>
            </a:r>
            <a:r>
              <a:rPr sz="2900" b="0" spc="-35" dirty="0">
                <a:latin typeface="Calibri Light"/>
                <a:cs typeface="Calibri Light"/>
              </a:rPr>
              <a:t>PRESERVING</a:t>
            </a:r>
            <a:r>
              <a:rPr sz="2900" b="0" spc="-100" dirty="0">
                <a:latin typeface="Calibri Light"/>
                <a:cs typeface="Calibri Light"/>
              </a:rPr>
              <a:t> </a:t>
            </a:r>
            <a:r>
              <a:rPr sz="2900" b="0" spc="-70" dirty="0">
                <a:latin typeface="Calibri Light"/>
                <a:cs typeface="Calibri Light"/>
              </a:rPr>
              <a:t>GREAT</a:t>
            </a:r>
            <a:r>
              <a:rPr sz="2900" b="0" spc="-90" dirty="0">
                <a:latin typeface="Calibri Light"/>
                <a:cs typeface="Calibri Light"/>
              </a:rPr>
              <a:t> </a:t>
            </a:r>
            <a:r>
              <a:rPr sz="2900" b="0" spc="-60" dirty="0">
                <a:latin typeface="Calibri Light"/>
                <a:cs typeface="Calibri Light"/>
              </a:rPr>
              <a:t>VALUE</a:t>
            </a:r>
            <a:r>
              <a:rPr sz="2900" b="0" spc="-85" dirty="0">
                <a:latin typeface="Calibri Light"/>
                <a:cs typeface="Calibri Light"/>
              </a:rPr>
              <a:t> </a:t>
            </a:r>
            <a:r>
              <a:rPr sz="2900" b="0" spc="-25" dirty="0">
                <a:solidFill>
                  <a:srgbClr val="6FAC46"/>
                </a:solidFill>
                <a:latin typeface="Calibri Light"/>
                <a:cs typeface="Calibri Light"/>
              </a:rPr>
              <a:t>AND </a:t>
            </a:r>
            <a:r>
              <a:rPr sz="2900" b="0" spc="-20" dirty="0">
                <a:solidFill>
                  <a:srgbClr val="6FAC46"/>
                </a:solidFill>
                <a:latin typeface="Arial Black"/>
                <a:cs typeface="Arial Black"/>
              </a:rPr>
              <a:t>AVOIDING</a:t>
            </a:r>
            <a:r>
              <a:rPr sz="2900" b="0" spc="-114" dirty="0">
                <a:solidFill>
                  <a:srgbClr val="6FAC46"/>
                </a:solidFill>
                <a:latin typeface="Arial Black"/>
                <a:cs typeface="Arial Black"/>
              </a:rPr>
              <a:t> </a:t>
            </a:r>
            <a:r>
              <a:rPr sz="2900" b="0" dirty="0">
                <a:solidFill>
                  <a:srgbClr val="6FAC46"/>
                </a:solidFill>
                <a:latin typeface="Arial Black"/>
                <a:cs typeface="Arial Black"/>
              </a:rPr>
              <a:t>NEW</a:t>
            </a:r>
            <a:r>
              <a:rPr sz="2900" b="0" spc="-70" dirty="0">
                <a:solidFill>
                  <a:srgbClr val="6FAC46"/>
                </a:solidFill>
                <a:latin typeface="Arial Black"/>
                <a:cs typeface="Arial Black"/>
              </a:rPr>
              <a:t> </a:t>
            </a:r>
            <a:r>
              <a:rPr sz="2900" b="0" dirty="0">
                <a:solidFill>
                  <a:srgbClr val="6FAC46"/>
                </a:solidFill>
                <a:latin typeface="Arial Black"/>
                <a:cs typeface="Arial Black"/>
              </a:rPr>
              <a:t>CASTING</a:t>
            </a:r>
            <a:r>
              <a:rPr sz="2900" b="0" spc="-90" dirty="0">
                <a:solidFill>
                  <a:srgbClr val="6FAC46"/>
                </a:solidFill>
                <a:latin typeface="Arial Black"/>
                <a:cs typeface="Arial Black"/>
              </a:rPr>
              <a:t> </a:t>
            </a:r>
            <a:r>
              <a:rPr sz="2900" b="0" dirty="0">
                <a:solidFill>
                  <a:srgbClr val="6FAC46"/>
                </a:solidFill>
                <a:latin typeface="Arial Black"/>
                <a:cs typeface="Arial Black"/>
              </a:rPr>
              <a:t>PROCESS</a:t>
            </a:r>
            <a:r>
              <a:rPr sz="2900" b="0" spc="-80" dirty="0">
                <a:solidFill>
                  <a:srgbClr val="6FAC46"/>
                </a:solidFill>
                <a:latin typeface="Arial Black"/>
                <a:cs typeface="Arial Black"/>
              </a:rPr>
              <a:t> </a:t>
            </a:r>
            <a:r>
              <a:rPr sz="2900" b="0" spc="-10" dirty="0">
                <a:solidFill>
                  <a:srgbClr val="6FAC46"/>
                </a:solidFill>
                <a:latin typeface="Arial Black"/>
                <a:cs typeface="Arial Black"/>
              </a:rPr>
              <a:t>POLLUTION</a:t>
            </a:r>
            <a:endParaRPr sz="2900">
              <a:latin typeface="Arial Black"/>
              <a:cs typeface="Arial Black"/>
            </a:endParaRPr>
          </a:p>
        </p:txBody>
      </p:sp>
      <p:sp>
        <p:nvSpPr>
          <p:cNvPr id="3" name="object 3"/>
          <p:cNvSpPr txBox="1">
            <a:spLocks noGrp="1"/>
          </p:cNvSpPr>
          <p:nvPr>
            <p:ph type="body" idx="1"/>
          </p:nvPr>
        </p:nvSpPr>
        <p:spPr>
          <a:prstGeom prst="rect">
            <a:avLst/>
          </a:prstGeom>
        </p:spPr>
        <p:txBody>
          <a:bodyPr vert="horz" wrap="square" lIns="0" tIns="89535" rIns="0" bIns="0" rtlCol="0">
            <a:spAutoFit/>
          </a:bodyPr>
          <a:lstStyle/>
          <a:p>
            <a:pPr marL="241300" marR="300355" indent="-228600">
              <a:lnSpc>
                <a:spcPts val="2500"/>
              </a:lnSpc>
              <a:spcBef>
                <a:spcPts val="705"/>
              </a:spcBef>
              <a:buFont typeface="Arial"/>
              <a:buChar char="•"/>
              <a:tabLst>
                <a:tab pos="241300" algn="l"/>
                <a:tab pos="6083935" algn="l"/>
              </a:tabLst>
            </a:pPr>
            <a:r>
              <a:rPr dirty="0"/>
              <a:t>In</a:t>
            </a:r>
            <a:r>
              <a:rPr spc="-55" dirty="0"/>
              <a:t> </a:t>
            </a:r>
            <a:r>
              <a:rPr dirty="0"/>
              <a:t>2004</a:t>
            </a:r>
            <a:r>
              <a:rPr spc="-70" dirty="0"/>
              <a:t> </a:t>
            </a:r>
            <a:r>
              <a:rPr dirty="0"/>
              <a:t>we</a:t>
            </a:r>
            <a:r>
              <a:rPr spc="-30" dirty="0"/>
              <a:t> </a:t>
            </a:r>
            <a:r>
              <a:rPr dirty="0"/>
              <a:t>developed</a:t>
            </a:r>
            <a:r>
              <a:rPr spc="-75" dirty="0"/>
              <a:t> </a:t>
            </a:r>
            <a:r>
              <a:rPr dirty="0"/>
              <a:t>the</a:t>
            </a:r>
            <a:r>
              <a:rPr spc="-45" dirty="0"/>
              <a:t> </a:t>
            </a:r>
            <a:r>
              <a:rPr dirty="0"/>
              <a:t>first</a:t>
            </a:r>
            <a:r>
              <a:rPr spc="-35" dirty="0"/>
              <a:t> </a:t>
            </a:r>
            <a:r>
              <a:rPr b="1" dirty="0">
                <a:latin typeface="Calibri"/>
                <a:cs typeface="Calibri"/>
              </a:rPr>
              <a:t>ManuPlus</a:t>
            </a:r>
            <a:r>
              <a:rPr b="1" spc="-15" dirty="0">
                <a:latin typeface="Calibri"/>
                <a:cs typeface="Calibri"/>
              </a:rPr>
              <a:t> </a:t>
            </a:r>
            <a:r>
              <a:rPr spc="-50" dirty="0"/>
              <a:t>-</a:t>
            </a:r>
            <a:r>
              <a:rPr dirty="0"/>
              <a:t>	an</a:t>
            </a:r>
            <a:r>
              <a:rPr spc="-85" dirty="0"/>
              <a:t> </a:t>
            </a:r>
            <a:r>
              <a:rPr dirty="0"/>
              <a:t>operator</a:t>
            </a:r>
            <a:r>
              <a:rPr spc="-60" dirty="0"/>
              <a:t> </a:t>
            </a:r>
            <a:r>
              <a:rPr spc="-10" dirty="0"/>
              <a:t>controlled </a:t>
            </a:r>
            <a:r>
              <a:rPr dirty="0"/>
              <a:t>machine.</a:t>
            </a:r>
            <a:r>
              <a:rPr spc="-55" dirty="0"/>
              <a:t> </a:t>
            </a:r>
            <a:r>
              <a:rPr dirty="0"/>
              <a:t>This</a:t>
            </a:r>
            <a:r>
              <a:rPr spc="-55" dirty="0"/>
              <a:t> </a:t>
            </a:r>
            <a:r>
              <a:rPr dirty="0"/>
              <a:t>was</a:t>
            </a:r>
            <a:r>
              <a:rPr spc="-30" dirty="0"/>
              <a:t> </a:t>
            </a:r>
            <a:r>
              <a:rPr dirty="0"/>
              <a:t>the</a:t>
            </a:r>
            <a:r>
              <a:rPr spc="-50" dirty="0"/>
              <a:t> </a:t>
            </a:r>
            <a:r>
              <a:rPr dirty="0"/>
              <a:t>first</a:t>
            </a:r>
            <a:r>
              <a:rPr spc="-35" dirty="0"/>
              <a:t> </a:t>
            </a:r>
            <a:r>
              <a:rPr dirty="0"/>
              <a:t>Manuplus</a:t>
            </a:r>
            <a:r>
              <a:rPr spc="-60" dirty="0"/>
              <a:t> </a:t>
            </a:r>
            <a:r>
              <a:rPr dirty="0"/>
              <a:t>was</a:t>
            </a:r>
            <a:r>
              <a:rPr spc="-30" dirty="0"/>
              <a:t> </a:t>
            </a:r>
            <a:r>
              <a:rPr dirty="0"/>
              <a:t>built</a:t>
            </a:r>
            <a:r>
              <a:rPr spc="-35" dirty="0"/>
              <a:t> </a:t>
            </a:r>
            <a:r>
              <a:rPr dirty="0"/>
              <a:t>for</a:t>
            </a:r>
            <a:r>
              <a:rPr spc="-25" dirty="0"/>
              <a:t> </a:t>
            </a:r>
            <a:r>
              <a:rPr dirty="0"/>
              <a:t>aero</a:t>
            </a:r>
            <a:r>
              <a:rPr spc="-35" dirty="0"/>
              <a:t> </a:t>
            </a:r>
            <a:r>
              <a:rPr dirty="0"/>
              <a:t>engine</a:t>
            </a:r>
            <a:r>
              <a:rPr spc="-65" dirty="0"/>
              <a:t> </a:t>
            </a:r>
            <a:r>
              <a:rPr dirty="0"/>
              <a:t>rebuild</a:t>
            </a:r>
            <a:r>
              <a:rPr spc="-50" dirty="0"/>
              <a:t> </a:t>
            </a:r>
            <a:r>
              <a:rPr spc="-25" dirty="0"/>
              <a:t>at </a:t>
            </a:r>
            <a:r>
              <a:rPr dirty="0"/>
              <a:t>Hong</a:t>
            </a:r>
            <a:r>
              <a:rPr spc="-30" dirty="0"/>
              <a:t> </a:t>
            </a:r>
            <a:r>
              <a:rPr dirty="0"/>
              <a:t>Kong</a:t>
            </a:r>
            <a:r>
              <a:rPr spc="-40" dirty="0"/>
              <a:t> </a:t>
            </a:r>
            <a:r>
              <a:rPr dirty="0"/>
              <a:t>Aero</a:t>
            </a:r>
            <a:r>
              <a:rPr spc="-45" dirty="0"/>
              <a:t> </a:t>
            </a:r>
            <a:r>
              <a:rPr dirty="0"/>
              <a:t>Engine</a:t>
            </a:r>
            <a:r>
              <a:rPr spc="-50" dirty="0"/>
              <a:t> </a:t>
            </a:r>
            <a:r>
              <a:rPr dirty="0"/>
              <a:t>Services</a:t>
            </a:r>
            <a:r>
              <a:rPr spc="-55" dirty="0"/>
              <a:t> </a:t>
            </a:r>
            <a:r>
              <a:rPr dirty="0"/>
              <a:t>the</a:t>
            </a:r>
            <a:r>
              <a:rPr spc="-40" dirty="0"/>
              <a:t> </a:t>
            </a:r>
            <a:r>
              <a:rPr dirty="0"/>
              <a:t>first</a:t>
            </a:r>
            <a:r>
              <a:rPr spc="-45" dirty="0"/>
              <a:t> </a:t>
            </a:r>
            <a:r>
              <a:rPr dirty="0"/>
              <a:t>of</a:t>
            </a:r>
            <a:r>
              <a:rPr spc="-20" dirty="0"/>
              <a:t> </a:t>
            </a:r>
            <a:r>
              <a:rPr dirty="0"/>
              <a:t>three</a:t>
            </a:r>
            <a:r>
              <a:rPr spc="-50" dirty="0"/>
              <a:t> </a:t>
            </a:r>
            <a:r>
              <a:rPr spc="-10" dirty="0"/>
              <a:t>machines</a:t>
            </a:r>
          </a:p>
          <a:p>
            <a:pPr marL="241300" marR="122555" indent="-228600">
              <a:lnSpc>
                <a:spcPts val="2500"/>
              </a:lnSpc>
              <a:spcBef>
                <a:spcPts val="980"/>
              </a:spcBef>
              <a:buFont typeface="Arial"/>
              <a:buChar char="•"/>
              <a:tabLst>
                <a:tab pos="241300" algn="l"/>
              </a:tabLst>
            </a:pPr>
            <a:r>
              <a:rPr dirty="0"/>
              <a:t>In</a:t>
            </a:r>
            <a:r>
              <a:rPr spc="-45" dirty="0"/>
              <a:t> </a:t>
            </a:r>
            <a:r>
              <a:rPr dirty="0"/>
              <a:t>2004</a:t>
            </a:r>
            <a:r>
              <a:rPr spc="-65" dirty="0"/>
              <a:t> </a:t>
            </a:r>
            <a:r>
              <a:rPr dirty="0"/>
              <a:t>we</a:t>
            </a:r>
            <a:r>
              <a:rPr spc="-30" dirty="0"/>
              <a:t> </a:t>
            </a:r>
            <a:r>
              <a:rPr dirty="0"/>
              <a:t>launched</a:t>
            </a:r>
            <a:r>
              <a:rPr spc="-65" dirty="0"/>
              <a:t> </a:t>
            </a:r>
            <a:r>
              <a:rPr dirty="0"/>
              <a:t>a</a:t>
            </a:r>
            <a:r>
              <a:rPr spc="-30" dirty="0"/>
              <a:t> </a:t>
            </a:r>
            <a:r>
              <a:rPr dirty="0"/>
              <a:t>program</a:t>
            </a:r>
            <a:r>
              <a:rPr spc="-45" dirty="0"/>
              <a:t> </a:t>
            </a:r>
            <a:r>
              <a:rPr dirty="0"/>
              <a:t>to</a:t>
            </a:r>
            <a:r>
              <a:rPr spc="-25" dirty="0"/>
              <a:t> </a:t>
            </a:r>
            <a:r>
              <a:rPr dirty="0"/>
              <a:t>use</a:t>
            </a:r>
            <a:r>
              <a:rPr spc="-50" dirty="0"/>
              <a:t> </a:t>
            </a:r>
            <a:r>
              <a:rPr dirty="0"/>
              <a:t>these</a:t>
            </a:r>
            <a:r>
              <a:rPr spc="-60" dirty="0"/>
              <a:t> </a:t>
            </a:r>
            <a:r>
              <a:rPr dirty="0"/>
              <a:t>‘donor</a:t>
            </a:r>
            <a:r>
              <a:rPr spc="-15" dirty="0"/>
              <a:t> </a:t>
            </a:r>
            <a:r>
              <a:rPr dirty="0"/>
              <a:t>machines’</a:t>
            </a:r>
            <a:r>
              <a:rPr spc="-60" dirty="0"/>
              <a:t> </a:t>
            </a:r>
            <a:r>
              <a:rPr dirty="0"/>
              <a:t>as</a:t>
            </a:r>
            <a:r>
              <a:rPr spc="-40" dirty="0"/>
              <a:t> </a:t>
            </a:r>
            <a:r>
              <a:rPr dirty="0"/>
              <a:t>the</a:t>
            </a:r>
            <a:r>
              <a:rPr spc="-40" dirty="0"/>
              <a:t> </a:t>
            </a:r>
            <a:r>
              <a:rPr spc="-20" dirty="0"/>
              <a:t>base </a:t>
            </a:r>
            <a:r>
              <a:rPr dirty="0"/>
              <a:t>for</a:t>
            </a:r>
            <a:r>
              <a:rPr spc="-30" dirty="0"/>
              <a:t> </a:t>
            </a:r>
            <a:r>
              <a:rPr dirty="0"/>
              <a:t>a</a:t>
            </a:r>
            <a:r>
              <a:rPr spc="-25" dirty="0"/>
              <a:t> </a:t>
            </a:r>
            <a:r>
              <a:rPr dirty="0"/>
              <a:t>new</a:t>
            </a:r>
            <a:r>
              <a:rPr spc="-45" dirty="0"/>
              <a:t> </a:t>
            </a:r>
            <a:r>
              <a:rPr dirty="0"/>
              <a:t>vertical</a:t>
            </a:r>
            <a:r>
              <a:rPr spc="-40" dirty="0"/>
              <a:t> </a:t>
            </a:r>
            <a:r>
              <a:rPr dirty="0"/>
              <a:t>turning</a:t>
            </a:r>
            <a:r>
              <a:rPr spc="-50" dirty="0"/>
              <a:t> </a:t>
            </a:r>
            <a:r>
              <a:rPr dirty="0"/>
              <a:t>centre</a:t>
            </a:r>
            <a:r>
              <a:rPr spc="-50" dirty="0"/>
              <a:t> </a:t>
            </a:r>
            <a:r>
              <a:rPr dirty="0"/>
              <a:t>–</a:t>
            </a:r>
            <a:r>
              <a:rPr spc="-25" dirty="0"/>
              <a:t> </a:t>
            </a:r>
            <a:r>
              <a:rPr b="1" dirty="0">
                <a:latin typeface="Calibri"/>
                <a:cs typeface="Calibri"/>
              </a:rPr>
              <a:t>the</a:t>
            </a:r>
            <a:r>
              <a:rPr b="1" spc="-20" dirty="0">
                <a:latin typeface="Calibri"/>
                <a:cs typeface="Calibri"/>
              </a:rPr>
              <a:t> </a:t>
            </a:r>
            <a:r>
              <a:rPr b="1" spc="-10" dirty="0">
                <a:latin typeface="Calibri"/>
                <a:cs typeface="Calibri"/>
              </a:rPr>
              <a:t>Evolution</a:t>
            </a:r>
          </a:p>
          <a:p>
            <a:pPr marL="241300" marR="5080" indent="-228600">
              <a:lnSpc>
                <a:spcPts val="2500"/>
              </a:lnSpc>
              <a:spcBef>
                <a:spcPts val="1000"/>
              </a:spcBef>
              <a:buFont typeface="Arial"/>
              <a:buChar char="•"/>
              <a:tabLst>
                <a:tab pos="241300" algn="l"/>
              </a:tabLst>
            </a:pPr>
            <a:r>
              <a:rPr dirty="0"/>
              <a:t>For</a:t>
            </a:r>
            <a:r>
              <a:rPr spc="-30" dirty="0"/>
              <a:t> </a:t>
            </a:r>
            <a:r>
              <a:rPr dirty="0"/>
              <a:t>both</a:t>
            </a:r>
            <a:r>
              <a:rPr spc="-50" dirty="0"/>
              <a:t> </a:t>
            </a:r>
            <a:r>
              <a:rPr dirty="0"/>
              <a:t>the</a:t>
            </a:r>
            <a:r>
              <a:rPr spc="-45" dirty="0"/>
              <a:t> </a:t>
            </a:r>
            <a:r>
              <a:rPr dirty="0"/>
              <a:t>ManuPlus</a:t>
            </a:r>
            <a:r>
              <a:rPr spc="-60" dirty="0"/>
              <a:t> </a:t>
            </a:r>
            <a:r>
              <a:rPr dirty="0"/>
              <a:t>and</a:t>
            </a:r>
            <a:r>
              <a:rPr spc="-50" dirty="0"/>
              <a:t> </a:t>
            </a:r>
            <a:r>
              <a:rPr dirty="0"/>
              <a:t>the</a:t>
            </a:r>
            <a:r>
              <a:rPr spc="-45" dirty="0"/>
              <a:t> </a:t>
            </a:r>
            <a:r>
              <a:rPr dirty="0"/>
              <a:t>Evolution</a:t>
            </a:r>
            <a:r>
              <a:rPr spc="-35" dirty="0"/>
              <a:t> </a:t>
            </a:r>
            <a:r>
              <a:rPr dirty="0"/>
              <a:t>ranges</a:t>
            </a:r>
            <a:r>
              <a:rPr spc="-60" dirty="0"/>
              <a:t> </a:t>
            </a:r>
            <a:r>
              <a:rPr dirty="0"/>
              <a:t>we</a:t>
            </a:r>
            <a:r>
              <a:rPr spc="-30" dirty="0"/>
              <a:t> </a:t>
            </a:r>
            <a:r>
              <a:rPr dirty="0"/>
              <a:t>turned</a:t>
            </a:r>
            <a:r>
              <a:rPr spc="-55" dirty="0"/>
              <a:t> </a:t>
            </a:r>
            <a:r>
              <a:rPr spc="-10" dirty="0"/>
              <a:t>donor </a:t>
            </a:r>
            <a:r>
              <a:rPr dirty="0"/>
              <a:t>machines</a:t>
            </a:r>
            <a:r>
              <a:rPr spc="-65" dirty="0"/>
              <a:t> </a:t>
            </a:r>
            <a:r>
              <a:rPr dirty="0"/>
              <a:t>into</a:t>
            </a:r>
            <a:r>
              <a:rPr spc="-30" dirty="0"/>
              <a:t> </a:t>
            </a:r>
            <a:r>
              <a:rPr dirty="0"/>
              <a:t>machines</a:t>
            </a:r>
            <a:r>
              <a:rPr spc="-55" dirty="0"/>
              <a:t> </a:t>
            </a:r>
            <a:r>
              <a:rPr dirty="0"/>
              <a:t>that</a:t>
            </a:r>
            <a:r>
              <a:rPr spc="-35" dirty="0"/>
              <a:t> </a:t>
            </a:r>
            <a:r>
              <a:rPr dirty="0"/>
              <a:t>were</a:t>
            </a:r>
            <a:r>
              <a:rPr spc="-45" dirty="0"/>
              <a:t> </a:t>
            </a:r>
            <a:r>
              <a:rPr spc="-10" dirty="0"/>
              <a:t>effectively</a:t>
            </a:r>
            <a:r>
              <a:rPr spc="-65" dirty="0"/>
              <a:t> </a:t>
            </a:r>
            <a:r>
              <a:rPr dirty="0"/>
              <a:t>‘new’</a:t>
            </a:r>
            <a:r>
              <a:rPr spc="-35" dirty="0"/>
              <a:t> </a:t>
            </a:r>
            <a:r>
              <a:rPr dirty="0"/>
              <a:t>and</a:t>
            </a:r>
            <a:r>
              <a:rPr spc="-40" dirty="0"/>
              <a:t> </a:t>
            </a:r>
            <a:r>
              <a:rPr dirty="0"/>
              <a:t>available</a:t>
            </a:r>
            <a:r>
              <a:rPr spc="-30" dirty="0"/>
              <a:t> </a:t>
            </a:r>
            <a:r>
              <a:rPr dirty="0"/>
              <a:t>at</a:t>
            </a:r>
            <a:r>
              <a:rPr spc="-30" dirty="0"/>
              <a:t> </a:t>
            </a:r>
            <a:r>
              <a:rPr dirty="0"/>
              <a:t>a</a:t>
            </a:r>
            <a:r>
              <a:rPr spc="-25" dirty="0"/>
              <a:t> </a:t>
            </a:r>
            <a:r>
              <a:rPr spc="-10" dirty="0"/>
              <a:t>price </a:t>
            </a:r>
            <a:r>
              <a:rPr dirty="0"/>
              <a:t>that</a:t>
            </a:r>
            <a:r>
              <a:rPr spc="-50" dirty="0"/>
              <a:t> </a:t>
            </a:r>
            <a:r>
              <a:rPr dirty="0"/>
              <a:t>reflected</a:t>
            </a:r>
            <a:r>
              <a:rPr spc="-70" dirty="0"/>
              <a:t> </a:t>
            </a:r>
            <a:r>
              <a:rPr dirty="0"/>
              <a:t>the</a:t>
            </a:r>
            <a:r>
              <a:rPr spc="-40" dirty="0"/>
              <a:t> </a:t>
            </a:r>
            <a:r>
              <a:rPr dirty="0"/>
              <a:t>savings</a:t>
            </a:r>
            <a:r>
              <a:rPr spc="-45" dirty="0"/>
              <a:t> </a:t>
            </a:r>
            <a:r>
              <a:rPr dirty="0"/>
              <a:t>of</a:t>
            </a:r>
            <a:r>
              <a:rPr spc="-35" dirty="0"/>
              <a:t> </a:t>
            </a:r>
            <a:r>
              <a:rPr dirty="0"/>
              <a:t>using</a:t>
            </a:r>
            <a:r>
              <a:rPr spc="-55" dirty="0"/>
              <a:t> </a:t>
            </a:r>
            <a:r>
              <a:rPr dirty="0"/>
              <a:t>the</a:t>
            </a:r>
            <a:r>
              <a:rPr spc="-45" dirty="0"/>
              <a:t> </a:t>
            </a:r>
            <a:r>
              <a:rPr dirty="0"/>
              <a:t>donor</a:t>
            </a:r>
            <a:r>
              <a:rPr spc="-30" dirty="0"/>
              <a:t> </a:t>
            </a:r>
            <a:r>
              <a:rPr dirty="0"/>
              <a:t>machine</a:t>
            </a:r>
            <a:r>
              <a:rPr spc="-50" dirty="0"/>
              <a:t> </a:t>
            </a:r>
            <a:r>
              <a:rPr spc="-10" dirty="0"/>
              <a:t>bodies</a:t>
            </a:r>
          </a:p>
          <a:p>
            <a:pPr marL="241300" marR="822960" indent="-228600">
              <a:lnSpc>
                <a:spcPts val="2500"/>
              </a:lnSpc>
              <a:spcBef>
                <a:spcPts val="985"/>
              </a:spcBef>
              <a:buFont typeface="Arial"/>
              <a:buChar char="•"/>
              <a:tabLst>
                <a:tab pos="241300" algn="l"/>
              </a:tabLst>
            </a:pPr>
            <a:r>
              <a:rPr dirty="0"/>
              <a:t>The</a:t>
            </a:r>
            <a:r>
              <a:rPr spc="-75" dirty="0"/>
              <a:t> </a:t>
            </a:r>
            <a:r>
              <a:rPr dirty="0"/>
              <a:t>Evolution</a:t>
            </a:r>
            <a:r>
              <a:rPr spc="-45" dirty="0"/>
              <a:t> </a:t>
            </a:r>
            <a:r>
              <a:rPr dirty="0"/>
              <a:t>rapidly</a:t>
            </a:r>
            <a:r>
              <a:rPr spc="-55" dirty="0"/>
              <a:t> </a:t>
            </a:r>
            <a:r>
              <a:rPr dirty="0"/>
              <a:t>became</a:t>
            </a:r>
            <a:r>
              <a:rPr spc="-65" dirty="0"/>
              <a:t> </a:t>
            </a:r>
            <a:r>
              <a:rPr dirty="0"/>
              <a:t>a</a:t>
            </a:r>
            <a:r>
              <a:rPr spc="-40" dirty="0"/>
              <a:t> </a:t>
            </a:r>
            <a:r>
              <a:rPr dirty="0"/>
              <a:t>serious</a:t>
            </a:r>
            <a:r>
              <a:rPr spc="-65" dirty="0"/>
              <a:t> </a:t>
            </a:r>
            <a:r>
              <a:rPr dirty="0"/>
              <a:t>contributor</a:t>
            </a:r>
            <a:r>
              <a:rPr spc="-35" dirty="0"/>
              <a:t> </a:t>
            </a:r>
            <a:r>
              <a:rPr dirty="0"/>
              <a:t>to</a:t>
            </a:r>
            <a:r>
              <a:rPr spc="-45" dirty="0"/>
              <a:t> </a:t>
            </a:r>
            <a:r>
              <a:rPr dirty="0"/>
              <a:t>the</a:t>
            </a:r>
            <a:r>
              <a:rPr spc="-55" dirty="0"/>
              <a:t> </a:t>
            </a:r>
            <a:r>
              <a:rPr spc="-20" dirty="0"/>
              <a:t>Webster</a:t>
            </a:r>
            <a:r>
              <a:rPr spc="-70" dirty="0"/>
              <a:t> </a:t>
            </a:r>
            <a:r>
              <a:rPr spc="-50" dirty="0"/>
              <a:t>&amp; </a:t>
            </a:r>
            <a:r>
              <a:rPr dirty="0"/>
              <a:t>Bennett</a:t>
            </a:r>
            <a:r>
              <a:rPr spc="-65" dirty="0"/>
              <a:t> </a:t>
            </a:r>
            <a:r>
              <a:rPr dirty="0"/>
              <a:t>sales</a:t>
            </a:r>
            <a:r>
              <a:rPr spc="-55" dirty="0"/>
              <a:t> </a:t>
            </a:r>
            <a:r>
              <a:rPr dirty="0"/>
              <a:t>program</a:t>
            </a:r>
            <a:r>
              <a:rPr spc="-50" dirty="0"/>
              <a:t> </a:t>
            </a:r>
            <a:r>
              <a:rPr dirty="0"/>
              <a:t>as</a:t>
            </a:r>
            <a:r>
              <a:rPr spc="-30" dirty="0"/>
              <a:t> </a:t>
            </a:r>
            <a:r>
              <a:rPr dirty="0"/>
              <a:t>can</a:t>
            </a:r>
            <a:r>
              <a:rPr spc="-40" dirty="0"/>
              <a:t> </a:t>
            </a:r>
            <a:r>
              <a:rPr dirty="0"/>
              <a:t>be</a:t>
            </a:r>
            <a:r>
              <a:rPr spc="-55" dirty="0"/>
              <a:t> </a:t>
            </a:r>
            <a:r>
              <a:rPr dirty="0"/>
              <a:t>seen</a:t>
            </a:r>
            <a:r>
              <a:rPr spc="-50" dirty="0"/>
              <a:t> </a:t>
            </a:r>
            <a:r>
              <a:rPr dirty="0"/>
              <a:t>in</a:t>
            </a:r>
            <a:r>
              <a:rPr spc="-50" dirty="0"/>
              <a:t> </a:t>
            </a:r>
            <a:r>
              <a:rPr dirty="0"/>
              <a:t>the</a:t>
            </a:r>
            <a:r>
              <a:rPr spc="-45" dirty="0"/>
              <a:t> </a:t>
            </a:r>
            <a:r>
              <a:rPr dirty="0"/>
              <a:t>installations</a:t>
            </a:r>
            <a:r>
              <a:rPr spc="-50" dirty="0"/>
              <a:t> </a:t>
            </a:r>
            <a:r>
              <a:rPr spc="-20" dirty="0"/>
              <a:t>list</a:t>
            </a:r>
          </a:p>
          <a:p>
            <a:pPr marL="241300" indent="-228600">
              <a:lnSpc>
                <a:spcPct val="100000"/>
              </a:lnSpc>
              <a:spcBef>
                <a:spcPts val="390"/>
              </a:spcBef>
              <a:buFont typeface="Arial"/>
              <a:buChar char="•"/>
              <a:tabLst>
                <a:tab pos="241300" algn="l"/>
              </a:tabLst>
            </a:pPr>
            <a:r>
              <a:rPr dirty="0"/>
              <a:t>A</a:t>
            </a:r>
            <a:r>
              <a:rPr spc="-65" dirty="0"/>
              <a:t> </a:t>
            </a:r>
            <a:r>
              <a:rPr dirty="0"/>
              <a:t>photograph</a:t>
            </a:r>
            <a:r>
              <a:rPr spc="-55" dirty="0"/>
              <a:t> </a:t>
            </a:r>
            <a:r>
              <a:rPr dirty="0"/>
              <a:t>of</a:t>
            </a:r>
            <a:r>
              <a:rPr spc="-45" dirty="0"/>
              <a:t> </a:t>
            </a:r>
            <a:r>
              <a:rPr dirty="0"/>
              <a:t>the</a:t>
            </a:r>
            <a:r>
              <a:rPr spc="-55" dirty="0"/>
              <a:t> </a:t>
            </a:r>
            <a:r>
              <a:rPr dirty="0"/>
              <a:t>Evolution</a:t>
            </a:r>
            <a:r>
              <a:rPr spc="-45" dirty="0"/>
              <a:t> </a:t>
            </a:r>
            <a:r>
              <a:rPr dirty="0"/>
              <a:t>follows.</a:t>
            </a:r>
            <a:r>
              <a:rPr spc="-30" dirty="0"/>
              <a:t> </a:t>
            </a:r>
            <a:r>
              <a:rPr dirty="0"/>
              <a:t>Then</a:t>
            </a:r>
            <a:r>
              <a:rPr spc="-65" dirty="0"/>
              <a:t> </a:t>
            </a:r>
            <a:r>
              <a:rPr dirty="0"/>
              <a:t>a</a:t>
            </a:r>
            <a:r>
              <a:rPr spc="-40" dirty="0"/>
              <a:t> </a:t>
            </a:r>
            <a:r>
              <a:rPr dirty="0"/>
              <a:t>variety</a:t>
            </a:r>
            <a:r>
              <a:rPr spc="-55" dirty="0"/>
              <a:t> </a:t>
            </a:r>
            <a:r>
              <a:rPr dirty="0"/>
              <a:t>of</a:t>
            </a:r>
            <a:r>
              <a:rPr spc="-40" dirty="0"/>
              <a:t> </a:t>
            </a:r>
            <a:r>
              <a:rPr dirty="0"/>
              <a:t>ManuPlus</a:t>
            </a:r>
            <a:r>
              <a:rPr spc="-70" dirty="0"/>
              <a:t> </a:t>
            </a:r>
            <a:r>
              <a:rPr spc="-10" dirty="0"/>
              <a:t>models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16938" y="80873"/>
            <a:ext cx="10358122" cy="1966565"/>
          </a:xfrm>
          <a:prstGeom prst="rect">
            <a:avLst/>
          </a:prstGeom>
        </p:spPr>
        <p:txBody>
          <a:bodyPr vert="horz" wrap="square" lIns="0" tIns="677546" rIns="0" bIns="0" rtlCol="0">
            <a:spAutoFit/>
          </a:bodyPr>
          <a:lstStyle/>
          <a:p>
            <a:pPr marL="12700" marR="5080">
              <a:lnSpc>
                <a:spcPts val="2480"/>
              </a:lnSpc>
              <a:spcBef>
                <a:spcPts val="420"/>
              </a:spcBef>
            </a:pPr>
            <a:r>
              <a:rPr sz="2300" b="0" dirty="0">
                <a:latin typeface="Arial"/>
                <a:cs typeface="Arial"/>
              </a:rPr>
              <a:t>The</a:t>
            </a:r>
            <a:r>
              <a:rPr sz="2300" b="0" spc="-45" dirty="0">
                <a:latin typeface="Arial"/>
                <a:cs typeface="Arial"/>
              </a:rPr>
              <a:t> </a:t>
            </a:r>
            <a:r>
              <a:rPr sz="2300" b="0" dirty="0">
                <a:latin typeface="Arial"/>
                <a:cs typeface="Arial"/>
              </a:rPr>
              <a:t>original</a:t>
            </a:r>
            <a:r>
              <a:rPr sz="2300" b="0" spc="-45" dirty="0">
                <a:latin typeface="Arial"/>
                <a:cs typeface="Arial"/>
              </a:rPr>
              <a:t> </a:t>
            </a:r>
            <a:r>
              <a:rPr sz="2300" b="0" dirty="0">
                <a:latin typeface="Arial"/>
                <a:cs typeface="Arial"/>
              </a:rPr>
              <a:t>Webster</a:t>
            </a:r>
            <a:r>
              <a:rPr sz="2300" b="0" spc="-50" dirty="0">
                <a:latin typeface="Arial"/>
                <a:cs typeface="Arial"/>
              </a:rPr>
              <a:t> </a:t>
            </a:r>
            <a:r>
              <a:rPr sz="2300" b="0" dirty="0">
                <a:latin typeface="Arial"/>
                <a:cs typeface="Arial"/>
              </a:rPr>
              <a:t>&amp;</a:t>
            </a:r>
            <a:r>
              <a:rPr sz="2300" b="0" spc="-5" dirty="0">
                <a:latin typeface="Arial"/>
                <a:cs typeface="Arial"/>
              </a:rPr>
              <a:t> </a:t>
            </a:r>
            <a:r>
              <a:rPr sz="2300" b="0" dirty="0">
                <a:latin typeface="Arial"/>
                <a:cs typeface="Arial"/>
              </a:rPr>
              <a:t>Bennett</a:t>
            </a:r>
            <a:r>
              <a:rPr sz="2300" b="0" spc="-55" dirty="0">
                <a:latin typeface="Arial"/>
                <a:cs typeface="Arial"/>
              </a:rPr>
              <a:t> </a:t>
            </a:r>
            <a:r>
              <a:rPr sz="2300" b="0" dirty="0">
                <a:latin typeface="Arial"/>
                <a:cs typeface="Arial"/>
              </a:rPr>
              <a:t>one</a:t>
            </a:r>
            <a:r>
              <a:rPr sz="2300" b="0" spc="-45" dirty="0">
                <a:latin typeface="Arial"/>
                <a:cs typeface="Arial"/>
              </a:rPr>
              <a:t> </a:t>
            </a:r>
            <a:r>
              <a:rPr sz="2300" b="0" dirty="0">
                <a:latin typeface="Arial"/>
                <a:cs typeface="Arial"/>
              </a:rPr>
              <a:t>piece</a:t>
            </a:r>
            <a:r>
              <a:rPr sz="2300" b="0" spc="-50" dirty="0">
                <a:latin typeface="Arial"/>
                <a:cs typeface="Arial"/>
              </a:rPr>
              <a:t> </a:t>
            </a:r>
            <a:r>
              <a:rPr sz="2300" b="0" dirty="0">
                <a:latin typeface="Arial"/>
                <a:cs typeface="Arial"/>
              </a:rPr>
              <a:t>body</a:t>
            </a:r>
            <a:r>
              <a:rPr sz="2300" b="0" spc="-40" dirty="0">
                <a:latin typeface="Arial"/>
                <a:cs typeface="Arial"/>
              </a:rPr>
              <a:t> </a:t>
            </a:r>
            <a:r>
              <a:rPr sz="2300" b="0" dirty="0">
                <a:latin typeface="Arial"/>
                <a:cs typeface="Arial"/>
              </a:rPr>
              <a:t>machines</a:t>
            </a:r>
            <a:r>
              <a:rPr sz="2300" b="0" spc="-50" dirty="0">
                <a:latin typeface="Arial"/>
                <a:cs typeface="Arial"/>
              </a:rPr>
              <a:t> </a:t>
            </a:r>
            <a:r>
              <a:rPr sz="2300" b="0" dirty="0">
                <a:latin typeface="Arial"/>
                <a:cs typeface="Arial"/>
              </a:rPr>
              <a:t>together</a:t>
            </a:r>
            <a:r>
              <a:rPr sz="2300" b="0" spc="-50" dirty="0">
                <a:latin typeface="Arial"/>
                <a:cs typeface="Arial"/>
              </a:rPr>
              <a:t> </a:t>
            </a:r>
            <a:r>
              <a:rPr sz="2300" b="0" dirty="0">
                <a:latin typeface="Arial"/>
                <a:cs typeface="Arial"/>
              </a:rPr>
              <a:t>with</a:t>
            </a:r>
            <a:r>
              <a:rPr sz="2300" b="0" spc="-25" dirty="0">
                <a:latin typeface="Arial"/>
                <a:cs typeface="Arial"/>
              </a:rPr>
              <a:t> the </a:t>
            </a:r>
            <a:r>
              <a:rPr sz="2300" b="0" dirty="0">
                <a:latin typeface="Arial"/>
                <a:cs typeface="Arial"/>
              </a:rPr>
              <a:t>totally</a:t>
            </a:r>
            <a:r>
              <a:rPr sz="2300" b="0" spc="-50" dirty="0">
                <a:latin typeface="Arial"/>
                <a:cs typeface="Arial"/>
              </a:rPr>
              <a:t> </a:t>
            </a:r>
            <a:r>
              <a:rPr sz="2300" b="0" dirty="0">
                <a:latin typeface="Arial"/>
                <a:cs typeface="Arial"/>
              </a:rPr>
              <a:t>reliable</a:t>
            </a:r>
            <a:r>
              <a:rPr sz="2300" b="0" spc="-114" dirty="0">
                <a:latin typeface="Arial"/>
                <a:cs typeface="Arial"/>
              </a:rPr>
              <a:t> </a:t>
            </a:r>
            <a:r>
              <a:rPr sz="2300" b="0" dirty="0">
                <a:latin typeface="Arial"/>
                <a:cs typeface="Arial"/>
              </a:rPr>
              <a:t>Timken</a:t>
            </a:r>
            <a:r>
              <a:rPr sz="2300" b="0" spc="-40" dirty="0">
                <a:latin typeface="Arial"/>
                <a:cs typeface="Arial"/>
              </a:rPr>
              <a:t> </a:t>
            </a:r>
            <a:r>
              <a:rPr sz="2300" b="0" dirty="0">
                <a:latin typeface="Arial"/>
                <a:cs typeface="Arial"/>
              </a:rPr>
              <a:t>bearings</a:t>
            </a:r>
            <a:r>
              <a:rPr sz="2300" b="0" spc="-55" dirty="0">
                <a:latin typeface="Arial"/>
                <a:cs typeface="Arial"/>
              </a:rPr>
              <a:t> </a:t>
            </a:r>
            <a:r>
              <a:rPr sz="2300" b="0" dirty="0">
                <a:latin typeface="Arial"/>
                <a:cs typeface="Arial"/>
              </a:rPr>
              <a:t>are</a:t>
            </a:r>
            <a:r>
              <a:rPr sz="2300" b="0" spc="-45" dirty="0">
                <a:latin typeface="Arial"/>
                <a:cs typeface="Arial"/>
              </a:rPr>
              <a:t> </a:t>
            </a:r>
            <a:r>
              <a:rPr sz="2300" b="0" dirty="0">
                <a:latin typeface="Arial"/>
                <a:cs typeface="Arial"/>
              </a:rPr>
              <a:t>not</a:t>
            </a:r>
            <a:r>
              <a:rPr sz="2300" b="0" spc="-35" dirty="0">
                <a:latin typeface="Arial"/>
                <a:cs typeface="Arial"/>
              </a:rPr>
              <a:t> </a:t>
            </a:r>
            <a:r>
              <a:rPr sz="2300" b="0" dirty="0">
                <a:latin typeface="Arial"/>
                <a:cs typeface="Arial"/>
              </a:rPr>
              <a:t>only</a:t>
            </a:r>
            <a:r>
              <a:rPr sz="2300" b="0" spc="-45" dirty="0">
                <a:latin typeface="Arial"/>
                <a:cs typeface="Arial"/>
              </a:rPr>
              <a:t> </a:t>
            </a:r>
            <a:r>
              <a:rPr sz="2300" b="0" dirty="0">
                <a:latin typeface="Arial"/>
                <a:cs typeface="Arial"/>
              </a:rPr>
              <a:t>great</a:t>
            </a:r>
            <a:r>
              <a:rPr sz="2300" b="0" spc="-55" dirty="0">
                <a:latin typeface="Arial"/>
                <a:cs typeface="Arial"/>
              </a:rPr>
              <a:t> </a:t>
            </a:r>
            <a:r>
              <a:rPr sz="2300" b="0" dirty="0">
                <a:latin typeface="Arial"/>
                <a:cs typeface="Arial"/>
              </a:rPr>
              <a:t>for</a:t>
            </a:r>
            <a:r>
              <a:rPr sz="2300" b="0" spc="-30" dirty="0">
                <a:latin typeface="Arial"/>
                <a:cs typeface="Arial"/>
              </a:rPr>
              <a:t> </a:t>
            </a:r>
            <a:r>
              <a:rPr sz="2300" b="0" dirty="0">
                <a:latin typeface="Arial"/>
                <a:cs typeface="Arial"/>
              </a:rPr>
              <a:t>conventional</a:t>
            </a:r>
            <a:r>
              <a:rPr sz="2300" b="0" spc="-50" dirty="0">
                <a:latin typeface="Arial"/>
                <a:cs typeface="Arial"/>
              </a:rPr>
              <a:t> </a:t>
            </a:r>
            <a:r>
              <a:rPr sz="2300" b="0" spc="-10" dirty="0">
                <a:latin typeface="Arial"/>
                <a:cs typeface="Arial"/>
              </a:rPr>
              <a:t>machine </a:t>
            </a:r>
            <a:r>
              <a:rPr sz="2300" b="0" dirty="0">
                <a:latin typeface="Arial"/>
                <a:cs typeface="Arial"/>
              </a:rPr>
              <a:t>upgrades</a:t>
            </a:r>
            <a:r>
              <a:rPr sz="2300" b="0" spc="-45" dirty="0">
                <a:latin typeface="Arial"/>
                <a:cs typeface="Arial"/>
              </a:rPr>
              <a:t> </a:t>
            </a:r>
            <a:r>
              <a:rPr sz="2300" b="0" dirty="0">
                <a:latin typeface="Arial"/>
                <a:cs typeface="Arial"/>
              </a:rPr>
              <a:t>but</a:t>
            </a:r>
            <a:r>
              <a:rPr sz="2300" b="0" spc="-25" dirty="0">
                <a:latin typeface="Arial"/>
                <a:cs typeface="Arial"/>
              </a:rPr>
              <a:t> </a:t>
            </a:r>
            <a:r>
              <a:rPr sz="2300" b="0" dirty="0">
                <a:latin typeface="Arial"/>
                <a:cs typeface="Arial"/>
              </a:rPr>
              <a:t>are</a:t>
            </a:r>
            <a:r>
              <a:rPr sz="2300" b="0" spc="-35" dirty="0">
                <a:latin typeface="Arial"/>
                <a:cs typeface="Arial"/>
              </a:rPr>
              <a:t> </a:t>
            </a:r>
            <a:r>
              <a:rPr sz="2300" b="0" dirty="0">
                <a:latin typeface="Arial"/>
                <a:cs typeface="Arial"/>
              </a:rPr>
              <a:t>used</a:t>
            </a:r>
            <a:r>
              <a:rPr sz="2300" b="0" spc="-35" dirty="0">
                <a:latin typeface="Arial"/>
                <a:cs typeface="Arial"/>
              </a:rPr>
              <a:t> </a:t>
            </a:r>
            <a:r>
              <a:rPr sz="2300" b="0" dirty="0">
                <a:latin typeface="Arial"/>
                <a:cs typeface="Arial"/>
              </a:rPr>
              <a:t>also</a:t>
            </a:r>
            <a:r>
              <a:rPr sz="2300" b="0" spc="-35" dirty="0">
                <a:latin typeface="Arial"/>
                <a:cs typeface="Arial"/>
              </a:rPr>
              <a:t> </a:t>
            </a:r>
            <a:r>
              <a:rPr sz="2300" b="0" dirty="0">
                <a:latin typeface="Arial"/>
                <a:cs typeface="Arial"/>
              </a:rPr>
              <a:t>as</a:t>
            </a:r>
            <a:r>
              <a:rPr sz="2300" b="0" spc="-25" dirty="0">
                <a:latin typeface="Arial"/>
                <a:cs typeface="Arial"/>
              </a:rPr>
              <a:t> </a:t>
            </a:r>
            <a:r>
              <a:rPr sz="2300" b="0" dirty="0">
                <a:latin typeface="Arial"/>
                <a:cs typeface="Arial"/>
              </a:rPr>
              <a:t>donors</a:t>
            </a:r>
            <a:r>
              <a:rPr sz="2300" b="0" spc="-25" dirty="0">
                <a:latin typeface="Arial"/>
                <a:cs typeface="Arial"/>
              </a:rPr>
              <a:t> </a:t>
            </a:r>
            <a:r>
              <a:rPr sz="2300" b="0" dirty="0">
                <a:latin typeface="Arial"/>
                <a:cs typeface="Arial"/>
              </a:rPr>
              <a:t>to</a:t>
            </a:r>
            <a:r>
              <a:rPr sz="2300" b="0" spc="-45" dirty="0">
                <a:latin typeface="Arial"/>
                <a:cs typeface="Arial"/>
              </a:rPr>
              <a:t> </a:t>
            </a:r>
            <a:r>
              <a:rPr sz="2300" b="0" dirty="0">
                <a:latin typeface="Arial"/>
                <a:cs typeface="Arial"/>
              </a:rPr>
              <a:t>the</a:t>
            </a:r>
            <a:r>
              <a:rPr sz="2300" b="0" spc="-20" dirty="0">
                <a:latin typeface="Arial"/>
                <a:cs typeface="Arial"/>
              </a:rPr>
              <a:t> </a:t>
            </a:r>
            <a:br>
              <a:rPr lang="en-GB" sz="2300" b="0" spc="-20" dirty="0">
                <a:latin typeface="Arial"/>
                <a:cs typeface="Arial"/>
              </a:rPr>
            </a:br>
            <a:r>
              <a:rPr sz="2300" dirty="0">
                <a:latin typeface="Arial"/>
                <a:cs typeface="Arial"/>
              </a:rPr>
              <a:t>Evolution</a:t>
            </a:r>
            <a:r>
              <a:rPr sz="2300" spc="-45" dirty="0">
                <a:latin typeface="Arial"/>
                <a:cs typeface="Arial"/>
              </a:rPr>
              <a:t> </a:t>
            </a:r>
            <a:r>
              <a:rPr sz="2300" dirty="0">
                <a:latin typeface="Arial"/>
                <a:cs typeface="Arial"/>
              </a:rPr>
              <a:t>range</a:t>
            </a:r>
            <a:r>
              <a:rPr sz="2300" spc="-45" dirty="0">
                <a:latin typeface="Arial"/>
                <a:cs typeface="Arial"/>
              </a:rPr>
              <a:t> </a:t>
            </a:r>
            <a:r>
              <a:rPr sz="2300" dirty="0">
                <a:latin typeface="Arial"/>
                <a:cs typeface="Arial"/>
              </a:rPr>
              <a:t>of</a:t>
            </a:r>
            <a:r>
              <a:rPr sz="2300" spc="-15" dirty="0">
                <a:latin typeface="Arial"/>
                <a:cs typeface="Arial"/>
              </a:rPr>
              <a:t> </a:t>
            </a:r>
            <a:r>
              <a:rPr sz="2300" dirty="0">
                <a:latin typeface="Arial"/>
                <a:cs typeface="Arial"/>
              </a:rPr>
              <a:t>CNC</a:t>
            </a:r>
            <a:r>
              <a:rPr sz="2300" spc="-25" dirty="0">
                <a:latin typeface="Arial"/>
                <a:cs typeface="Arial"/>
              </a:rPr>
              <a:t> </a:t>
            </a:r>
            <a:r>
              <a:rPr sz="2300" spc="-10" dirty="0">
                <a:latin typeface="Arial"/>
                <a:cs typeface="Arial"/>
              </a:rPr>
              <a:t>machines.</a:t>
            </a:r>
            <a:endParaRPr sz="2300" dirty="0">
              <a:latin typeface="Arial"/>
              <a:cs typeface="Arial"/>
            </a:endParaRPr>
          </a:p>
        </p:txBody>
      </p:sp>
      <p:grpSp>
        <p:nvGrpSpPr>
          <p:cNvPr id="3" name="object 3"/>
          <p:cNvGrpSpPr/>
          <p:nvPr/>
        </p:nvGrpSpPr>
        <p:grpSpPr>
          <a:xfrm>
            <a:off x="92964" y="2157983"/>
            <a:ext cx="12006580" cy="4577080"/>
            <a:chOff x="92964" y="2157983"/>
            <a:chExt cx="12006580" cy="4577080"/>
          </a:xfrm>
        </p:grpSpPr>
        <p:pic>
          <p:nvPicPr>
            <p:cNvPr id="4" name="object 4"/>
            <p:cNvPicPr/>
            <p:nvPr/>
          </p:nvPicPr>
          <p:blipFill>
            <a:blip r:embed="rId2" cstate="print"/>
            <a:stretch>
              <a:fillRect/>
            </a:stretch>
          </p:blipFill>
          <p:spPr>
            <a:xfrm>
              <a:off x="6015228" y="2157983"/>
              <a:ext cx="6083794" cy="4056875"/>
            </a:xfrm>
            <a:prstGeom prst="rect">
              <a:avLst/>
            </a:prstGeom>
          </p:spPr>
        </p:pic>
        <p:pic>
          <p:nvPicPr>
            <p:cNvPr id="5" name="object 5"/>
            <p:cNvPicPr/>
            <p:nvPr/>
          </p:nvPicPr>
          <p:blipFill>
            <a:blip r:embed="rId3" cstate="print"/>
            <a:stretch>
              <a:fillRect/>
            </a:stretch>
          </p:blipFill>
          <p:spPr>
            <a:xfrm>
              <a:off x="92964" y="2679191"/>
              <a:ext cx="6149339" cy="4055363"/>
            </a:xfrm>
            <a:prstGeom prst="rect">
              <a:avLst/>
            </a:prstGeom>
          </p:spPr>
        </p:pic>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5457444" y="2136648"/>
            <a:ext cx="6576059" cy="4628515"/>
            <a:chOff x="5457444" y="2136648"/>
            <a:chExt cx="6576059" cy="4628515"/>
          </a:xfrm>
        </p:grpSpPr>
        <p:pic>
          <p:nvPicPr>
            <p:cNvPr id="3" name="object 3"/>
            <p:cNvPicPr/>
            <p:nvPr/>
          </p:nvPicPr>
          <p:blipFill>
            <a:blip r:embed="rId2" cstate="print"/>
            <a:stretch>
              <a:fillRect/>
            </a:stretch>
          </p:blipFill>
          <p:spPr>
            <a:xfrm>
              <a:off x="8348472" y="2970276"/>
              <a:ext cx="3685032" cy="3794759"/>
            </a:xfrm>
            <a:prstGeom prst="rect">
              <a:avLst/>
            </a:prstGeom>
          </p:spPr>
        </p:pic>
        <p:pic>
          <p:nvPicPr>
            <p:cNvPr id="4" name="object 4"/>
            <p:cNvPicPr/>
            <p:nvPr/>
          </p:nvPicPr>
          <p:blipFill>
            <a:blip r:embed="rId2" cstate="print"/>
            <a:stretch>
              <a:fillRect/>
            </a:stretch>
          </p:blipFill>
          <p:spPr>
            <a:xfrm>
              <a:off x="8348472" y="2970276"/>
              <a:ext cx="3685032" cy="3794759"/>
            </a:xfrm>
            <a:prstGeom prst="rect">
              <a:avLst/>
            </a:prstGeom>
          </p:spPr>
        </p:pic>
        <p:pic>
          <p:nvPicPr>
            <p:cNvPr id="5" name="object 5"/>
            <p:cNvPicPr/>
            <p:nvPr/>
          </p:nvPicPr>
          <p:blipFill>
            <a:blip r:embed="rId3" cstate="print"/>
            <a:stretch>
              <a:fillRect/>
            </a:stretch>
          </p:blipFill>
          <p:spPr>
            <a:xfrm>
              <a:off x="5457444" y="2136648"/>
              <a:ext cx="3680459" cy="2759963"/>
            </a:xfrm>
            <a:prstGeom prst="rect">
              <a:avLst/>
            </a:prstGeom>
          </p:spPr>
        </p:pic>
      </p:grpSp>
      <p:sp>
        <p:nvSpPr>
          <p:cNvPr id="6" name="object 6"/>
          <p:cNvSpPr txBox="1">
            <a:spLocks noGrp="1"/>
          </p:cNvSpPr>
          <p:nvPr>
            <p:ph type="title"/>
          </p:nvPr>
        </p:nvSpPr>
        <p:spPr>
          <a:xfrm>
            <a:off x="6002461" y="300780"/>
            <a:ext cx="5607050" cy="1548130"/>
          </a:xfrm>
          <a:prstGeom prst="rect">
            <a:avLst/>
          </a:prstGeom>
        </p:spPr>
        <p:txBody>
          <a:bodyPr vert="horz" wrap="square" lIns="0" tIns="58419" rIns="0" bIns="0" rtlCol="0">
            <a:spAutoFit/>
          </a:bodyPr>
          <a:lstStyle/>
          <a:p>
            <a:pPr marL="12700" marR="5080">
              <a:lnSpc>
                <a:spcPts val="2920"/>
              </a:lnSpc>
              <a:spcBef>
                <a:spcPts val="459"/>
              </a:spcBef>
            </a:pPr>
            <a:r>
              <a:rPr sz="2700" b="0" dirty="0">
                <a:latin typeface="Arial"/>
                <a:cs typeface="Arial"/>
              </a:rPr>
              <a:t>The</a:t>
            </a:r>
            <a:r>
              <a:rPr sz="2700" b="0" spc="-25" dirty="0">
                <a:latin typeface="Arial"/>
                <a:cs typeface="Arial"/>
              </a:rPr>
              <a:t> </a:t>
            </a:r>
            <a:r>
              <a:rPr sz="2700" b="0" dirty="0">
                <a:latin typeface="Arial"/>
                <a:cs typeface="Arial"/>
              </a:rPr>
              <a:t>first</a:t>
            </a:r>
            <a:r>
              <a:rPr sz="2700" b="0" spc="-25" dirty="0">
                <a:latin typeface="Arial"/>
                <a:cs typeface="Arial"/>
              </a:rPr>
              <a:t> </a:t>
            </a:r>
            <a:r>
              <a:rPr sz="2700" b="0" dirty="0">
                <a:latin typeface="Arial"/>
                <a:cs typeface="Arial"/>
              </a:rPr>
              <a:t>ManuPlus was</a:t>
            </a:r>
            <a:r>
              <a:rPr sz="2700" b="0" spc="-15" dirty="0">
                <a:latin typeface="Arial"/>
                <a:cs typeface="Arial"/>
              </a:rPr>
              <a:t> </a:t>
            </a:r>
            <a:r>
              <a:rPr sz="2700" b="0" dirty="0">
                <a:latin typeface="Arial"/>
                <a:cs typeface="Arial"/>
              </a:rPr>
              <a:t>for</a:t>
            </a:r>
            <a:r>
              <a:rPr sz="2700" b="0" spc="-20" dirty="0">
                <a:latin typeface="Arial"/>
                <a:cs typeface="Arial"/>
              </a:rPr>
              <a:t> </a:t>
            </a:r>
            <a:r>
              <a:rPr sz="2700" b="0" spc="-10" dirty="0">
                <a:latin typeface="Arial"/>
                <a:cs typeface="Arial"/>
              </a:rPr>
              <a:t>HAESL </a:t>
            </a:r>
            <a:r>
              <a:rPr sz="2700" b="0" dirty="0">
                <a:latin typeface="Arial"/>
                <a:cs typeface="Arial"/>
              </a:rPr>
              <a:t>in</a:t>
            </a:r>
            <a:r>
              <a:rPr sz="2700" b="0" spc="-30" dirty="0">
                <a:latin typeface="Arial"/>
                <a:cs typeface="Arial"/>
              </a:rPr>
              <a:t> </a:t>
            </a:r>
            <a:r>
              <a:rPr sz="2700" b="0" dirty="0">
                <a:latin typeface="Arial"/>
                <a:cs typeface="Arial"/>
              </a:rPr>
              <a:t>2004</a:t>
            </a:r>
            <a:r>
              <a:rPr sz="2700" b="0" spc="-10" dirty="0">
                <a:latin typeface="Arial"/>
                <a:cs typeface="Arial"/>
              </a:rPr>
              <a:t> </a:t>
            </a:r>
            <a:r>
              <a:rPr sz="2700" b="0" dirty="0">
                <a:latin typeface="Arial"/>
                <a:cs typeface="Arial"/>
              </a:rPr>
              <a:t>and</a:t>
            </a:r>
            <a:r>
              <a:rPr sz="2700" b="0" spc="-10" dirty="0">
                <a:latin typeface="Arial"/>
                <a:cs typeface="Arial"/>
              </a:rPr>
              <a:t> </a:t>
            </a:r>
            <a:r>
              <a:rPr sz="2700" b="0" dirty="0">
                <a:latin typeface="Arial"/>
                <a:cs typeface="Arial"/>
              </a:rPr>
              <a:t>featured</a:t>
            </a:r>
            <a:r>
              <a:rPr sz="2700" b="0" spc="-30" dirty="0">
                <a:latin typeface="Arial"/>
                <a:cs typeface="Arial"/>
              </a:rPr>
              <a:t> </a:t>
            </a:r>
            <a:r>
              <a:rPr sz="2700" b="0" dirty="0">
                <a:latin typeface="Arial"/>
                <a:cs typeface="Arial"/>
              </a:rPr>
              <a:t>much</a:t>
            </a:r>
            <a:r>
              <a:rPr sz="2700" b="0" spc="-5" dirty="0">
                <a:latin typeface="Arial"/>
                <a:cs typeface="Arial"/>
              </a:rPr>
              <a:t> </a:t>
            </a:r>
            <a:r>
              <a:rPr sz="2700" b="0" spc="-10" dirty="0">
                <a:latin typeface="Arial"/>
                <a:cs typeface="Arial"/>
              </a:rPr>
              <a:t>improved </a:t>
            </a:r>
            <a:r>
              <a:rPr sz="2700" b="0" dirty="0">
                <a:latin typeface="Arial"/>
                <a:cs typeface="Arial"/>
              </a:rPr>
              <a:t>operator</a:t>
            </a:r>
            <a:r>
              <a:rPr sz="2700" b="0" spc="-20" dirty="0">
                <a:latin typeface="Arial"/>
                <a:cs typeface="Arial"/>
              </a:rPr>
              <a:t> </a:t>
            </a:r>
            <a:r>
              <a:rPr sz="2700" b="0" dirty="0">
                <a:latin typeface="Arial"/>
                <a:cs typeface="Arial"/>
              </a:rPr>
              <a:t>control</a:t>
            </a:r>
            <a:r>
              <a:rPr sz="2700" b="0" spc="-20" dirty="0">
                <a:latin typeface="Arial"/>
                <a:cs typeface="Arial"/>
              </a:rPr>
              <a:t> </a:t>
            </a:r>
            <a:r>
              <a:rPr sz="2700" b="0" dirty="0">
                <a:latin typeface="Arial"/>
                <a:cs typeface="Arial"/>
              </a:rPr>
              <a:t>and</a:t>
            </a:r>
            <a:r>
              <a:rPr sz="2700" b="0" spc="-20" dirty="0">
                <a:latin typeface="Arial"/>
                <a:cs typeface="Arial"/>
              </a:rPr>
              <a:t> </a:t>
            </a:r>
            <a:r>
              <a:rPr sz="2700" b="0" dirty="0">
                <a:latin typeface="Arial"/>
                <a:cs typeface="Arial"/>
              </a:rPr>
              <a:t>high</a:t>
            </a:r>
            <a:r>
              <a:rPr sz="2700" b="0" spc="-10" dirty="0">
                <a:latin typeface="Arial"/>
                <a:cs typeface="Arial"/>
              </a:rPr>
              <a:t> speed </a:t>
            </a:r>
            <a:r>
              <a:rPr sz="2700" b="0" dirty="0">
                <a:latin typeface="Arial"/>
                <a:cs typeface="Arial"/>
              </a:rPr>
              <a:t>grinding</a:t>
            </a:r>
            <a:r>
              <a:rPr sz="2700" b="0" spc="-30" dirty="0">
                <a:latin typeface="Arial"/>
                <a:cs typeface="Arial"/>
              </a:rPr>
              <a:t> </a:t>
            </a:r>
            <a:r>
              <a:rPr sz="2700" b="0" spc="-10" dirty="0">
                <a:latin typeface="Arial"/>
                <a:cs typeface="Arial"/>
              </a:rPr>
              <a:t>application.</a:t>
            </a:r>
            <a:endParaRPr sz="2700">
              <a:latin typeface="Arial"/>
              <a:cs typeface="Arial"/>
            </a:endParaRPr>
          </a:p>
        </p:txBody>
      </p:sp>
      <p:pic>
        <p:nvPicPr>
          <p:cNvPr id="7" name="object 7"/>
          <p:cNvPicPr/>
          <p:nvPr/>
        </p:nvPicPr>
        <p:blipFill>
          <a:blip r:embed="rId4" cstate="print"/>
          <a:stretch>
            <a:fillRect/>
          </a:stretch>
        </p:blipFill>
        <p:spPr>
          <a:xfrm>
            <a:off x="0" y="0"/>
            <a:ext cx="5143499" cy="685799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48411" y="307847"/>
            <a:ext cx="6815328" cy="6242304"/>
          </a:xfrm>
          <a:prstGeom prst="rect">
            <a:avLst/>
          </a:prstGeom>
        </p:spPr>
      </p:pic>
      <p:sp>
        <p:nvSpPr>
          <p:cNvPr id="3" name="object 3"/>
          <p:cNvSpPr txBox="1"/>
          <p:nvPr/>
        </p:nvSpPr>
        <p:spPr>
          <a:xfrm>
            <a:off x="7433695" y="761132"/>
            <a:ext cx="4189729" cy="2463800"/>
          </a:xfrm>
          <a:prstGeom prst="rect">
            <a:avLst/>
          </a:prstGeom>
        </p:spPr>
        <p:txBody>
          <a:bodyPr vert="horz" wrap="square" lIns="0" tIns="55244" rIns="0" bIns="0" rtlCol="0">
            <a:spAutoFit/>
          </a:bodyPr>
          <a:lstStyle/>
          <a:p>
            <a:pPr marL="12700" marR="5080">
              <a:lnSpc>
                <a:spcPts val="2700"/>
              </a:lnSpc>
              <a:spcBef>
                <a:spcPts val="434"/>
              </a:spcBef>
            </a:pPr>
            <a:r>
              <a:rPr sz="2500" dirty="0">
                <a:latin typeface="Arial"/>
                <a:cs typeface="Arial"/>
              </a:rPr>
              <a:t>This</a:t>
            </a:r>
            <a:r>
              <a:rPr sz="2500" spc="-60" dirty="0">
                <a:latin typeface="Arial"/>
                <a:cs typeface="Arial"/>
              </a:rPr>
              <a:t> </a:t>
            </a:r>
            <a:r>
              <a:rPr sz="2500" dirty="0">
                <a:latin typeface="Arial"/>
                <a:cs typeface="Arial"/>
              </a:rPr>
              <a:t>is</a:t>
            </a:r>
            <a:r>
              <a:rPr sz="2500" spc="-55" dirty="0">
                <a:latin typeface="Arial"/>
                <a:cs typeface="Arial"/>
              </a:rPr>
              <a:t> </a:t>
            </a:r>
            <a:r>
              <a:rPr sz="2500" dirty="0">
                <a:latin typeface="Arial"/>
                <a:cs typeface="Arial"/>
              </a:rPr>
              <a:t>the</a:t>
            </a:r>
            <a:r>
              <a:rPr sz="2500" spc="-50" dirty="0">
                <a:latin typeface="Arial"/>
                <a:cs typeface="Arial"/>
              </a:rPr>
              <a:t> </a:t>
            </a:r>
            <a:r>
              <a:rPr sz="2500" dirty="0">
                <a:latin typeface="Arial"/>
                <a:cs typeface="Arial"/>
              </a:rPr>
              <a:t>third</a:t>
            </a:r>
            <a:r>
              <a:rPr sz="2500" spc="-45" dirty="0">
                <a:latin typeface="Arial"/>
                <a:cs typeface="Arial"/>
              </a:rPr>
              <a:t> </a:t>
            </a:r>
            <a:r>
              <a:rPr sz="2500" dirty="0">
                <a:latin typeface="Arial"/>
                <a:cs typeface="Arial"/>
              </a:rPr>
              <a:t>machine</a:t>
            </a:r>
            <a:r>
              <a:rPr sz="2500" spc="-50" dirty="0">
                <a:latin typeface="Arial"/>
                <a:cs typeface="Arial"/>
              </a:rPr>
              <a:t> </a:t>
            </a:r>
            <a:r>
              <a:rPr sz="2500" spc="-25" dirty="0">
                <a:latin typeface="Arial"/>
                <a:cs typeface="Arial"/>
              </a:rPr>
              <a:t>for </a:t>
            </a:r>
            <a:r>
              <a:rPr sz="2500" spc="-10" dirty="0">
                <a:latin typeface="Arial"/>
                <a:cs typeface="Arial"/>
              </a:rPr>
              <a:t>HAESL</a:t>
            </a:r>
            <a:r>
              <a:rPr sz="2500" spc="-145" dirty="0">
                <a:latin typeface="Arial"/>
                <a:cs typeface="Arial"/>
              </a:rPr>
              <a:t> </a:t>
            </a:r>
            <a:r>
              <a:rPr sz="2500" dirty="0">
                <a:latin typeface="Arial"/>
                <a:cs typeface="Arial"/>
              </a:rPr>
              <a:t>in</a:t>
            </a:r>
            <a:r>
              <a:rPr sz="2500" spc="-40" dirty="0">
                <a:latin typeface="Arial"/>
                <a:cs typeface="Arial"/>
              </a:rPr>
              <a:t> </a:t>
            </a:r>
            <a:r>
              <a:rPr sz="2500" dirty="0">
                <a:latin typeface="Arial"/>
                <a:cs typeface="Arial"/>
              </a:rPr>
              <a:t>2010.</a:t>
            </a:r>
            <a:r>
              <a:rPr sz="2500" spc="-55" dirty="0">
                <a:latin typeface="Arial"/>
                <a:cs typeface="Arial"/>
              </a:rPr>
              <a:t> </a:t>
            </a:r>
            <a:r>
              <a:rPr sz="2500" dirty="0">
                <a:solidFill>
                  <a:srgbClr val="FF0000"/>
                </a:solidFill>
                <a:latin typeface="Arial"/>
                <a:cs typeface="Arial"/>
              </a:rPr>
              <a:t>Click</a:t>
            </a:r>
            <a:r>
              <a:rPr sz="2500" spc="-50" dirty="0">
                <a:solidFill>
                  <a:srgbClr val="FF0000"/>
                </a:solidFill>
                <a:latin typeface="Arial"/>
                <a:cs typeface="Arial"/>
              </a:rPr>
              <a:t> </a:t>
            </a:r>
            <a:r>
              <a:rPr sz="2500" dirty="0">
                <a:solidFill>
                  <a:srgbClr val="FF0000"/>
                </a:solidFill>
                <a:latin typeface="Arial"/>
                <a:cs typeface="Arial"/>
              </a:rPr>
              <a:t>on</a:t>
            </a:r>
            <a:r>
              <a:rPr sz="2500" spc="-40" dirty="0">
                <a:solidFill>
                  <a:srgbClr val="FF0000"/>
                </a:solidFill>
                <a:latin typeface="Arial"/>
                <a:cs typeface="Arial"/>
              </a:rPr>
              <a:t> </a:t>
            </a:r>
            <a:r>
              <a:rPr sz="2500" spc="-25" dirty="0">
                <a:solidFill>
                  <a:srgbClr val="FF0000"/>
                </a:solidFill>
                <a:latin typeface="Arial"/>
                <a:cs typeface="Arial"/>
              </a:rPr>
              <a:t>the </a:t>
            </a:r>
            <a:r>
              <a:rPr sz="2500" dirty="0">
                <a:solidFill>
                  <a:srgbClr val="FF0000"/>
                </a:solidFill>
                <a:latin typeface="Arial"/>
                <a:cs typeface="Arial"/>
              </a:rPr>
              <a:t>photo</a:t>
            </a:r>
            <a:r>
              <a:rPr sz="2500" spc="-60" dirty="0">
                <a:solidFill>
                  <a:srgbClr val="FF0000"/>
                </a:solidFill>
                <a:latin typeface="Arial"/>
                <a:cs typeface="Arial"/>
              </a:rPr>
              <a:t> </a:t>
            </a:r>
            <a:r>
              <a:rPr sz="2500" dirty="0">
                <a:solidFill>
                  <a:srgbClr val="FF0000"/>
                </a:solidFill>
                <a:latin typeface="Arial"/>
                <a:cs typeface="Arial"/>
              </a:rPr>
              <a:t>below</a:t>
            </a:r>
            <a:r>
              <a:rPr sz="2500" spc="-65" dirty="0">
                <a:latin typeface="Arial"/>
                <a:cs typeface="Arial"/>
              </a:rPr>
              <a:t> </a:t>
            </a:r>
            <a:r>
              <a:rPr sz="2500" dirty="0">
                <a:latin typeface="Arial"/>
                <a:cs typeface="Arial"/>
              </a:rPr>
              <a:t>to</a:t>
            </a:r>
            <a:r>
              <a:rPr sz="2500" spc="-35" dirty="0">
                <a:latin typeface="Arial"/>
                <a:cs typeface="Arial"/>
              </a:rPr>
              <a:t> </a:t>
            </a:r>
            <a:r>
              <a:rPr sz="2500" dirty="0">
                <a:latin typeface="Arial"/>
                <a:cs typeface="Arial"/>
              </a:rPr>
              <a:t>open</a:t>
            </a:r>
            <a:r>
              <a:rPr sz="2500" spc="-65" dirty="0">
                <a:latin typeface="Arial"/>
                <a:cs typeface="Arial"/>
              </a:rPr>
              <a:t> </a:t>
            </a:r>
            <a:r>
              <a:rPr sz="2500" dirty="0">
                <a:latin typeface="Arial"/>
                <a:cs typeface="Arial"/>
              </a:rPr>
              <a:t>the</a:t>
            </a:r>
            <a:r>
              <a:rPr sz="2500" spc="-45" dirty="0">
                <a:latin typeface="Arial"/>
                <a:cs typeface="Arial"/>
              </a:rPr>
              <a:t> </a:t>
            </a:r>
            <a:r>
              <a:rPr sz="2500" spc="-20" dirty="0">
                <a:latin typeface="Arial"/>
                <a:cs typeface="Arial"/>
              </a:rPr>
              <a:t>film </a:t>
            </a:r>
            <a:r>
              <a:rPr sz="2500" dirty="0">
                <a:latin typeface="Arial"/>
                <a:cs typeface="Arial"/>
              </a:rPr>
              <a:t>that</a:t>
            </a:r>
            <a:r>
              <a:rPr sz="2500" spc="-60" dirty="0">
                <a:latin typeface="Arial"/>
                <a:cs typeface="Arial"/>
              </a:rPr>
              <a:t> </a:t>
            </a:r>
            <a:r>
              <a:rPr sz="2500" dirty="0">
                <a:latin typeface="Arial"/>
                <a:cs typeface="Arial"/>
              </a:rPr>
              <a:t>shows</a:t>
            </a:r>
            <a:r>
              <a:rPr sz="2500" spc="-60" dirty="0">
                <a:latin typeface="Arial"/>
                <a:cs typeface="Arial"/>
              </a:rPr>
              <a:t> </a:t>
            </a:r>
            <a:r>
              <a:rPr sz="2500" dirty="0">
                <a:latin typeface="Arial"/>
                <a:cs typeface="Arial"/>
              </a:rPr>
              <a:t>how</a:t>
            </a:r>
            <a:r>
              <a:rPr sz="2500" spc="-65" dirty="0">
                <a:latin typeface="Arial"/>
                <a:cs typeface="Arial"/>
              </a:rPr>
              <a:t> </a:t>
            </a:r>
            <a:r>
              <a:rPr sz="2500" dirty="0">
                <a:latin typeface="Arial"/>
                <a:cs typeface="Arial"/>
              </a:rPr>
              <a:t>much</a:t>
            </a:r>
            <a:r>
              <a:rPr sz="2500" spc="-50" dirty="0">
                <a:latin typeface="Arial"/>
                <a:cs typeface="Arial"/>
              </a:rPr>
              <a:t> </a:t>
            </a:r>
            <a:r>
              <a:rPr sz="2500" spc="-25" dirty="0">
                <a:latin typeface="Arial"/>
                <a:cs typeface="Arial"/>
              </a:rPr>
              <a:t>the </a:t>
            </a:r>
            <a:r>
              <a:rPr sz="2500" dirty="0">
                <a:latin typeface="Arial"/>
                <a:cs typeface="Arial"/>
              </a:rPr>
              <a:t>controls</a:t>
            </a:r>
            <a:r>
              <a:rPr sz="2500" spc="-90" dirty="0">
                <a:latin typeface="Arial"/>
                <a:cs typeface="Arial"/>
              </a:rPr>
              <a:t> </a:t>
            </a:r>
            <a:r>
              <a:rPr sz="2500" dirty="0">
                <a:latin typeface="Arial"/>
                <a:cs typeface="Arial"/>
              </a:rPr>
              <a:t>had</a:t>
            </a:r>
            <a:r>
              <a:rPr sz="2500" spc="-85" dirty="0">
                <a:latin typeface="Arial"/>
                <a:cs typeface="Arial"/>
              </a:rPr>
              <a:t> </a:t>
            </a:r>
            <a:r>
              <a:rPr sz="2500" dirty="0">
                <a:latin typeface="Arial"/>
                <a:cs typeface="Arial"/>
              </a:rPr>
              <a:t>advanced.</a:t>
            </a:r>
            <a:r>
              <a:rPr sz="2500" spc="-110" dirty="0">
                <a:latin typeface="Arial"/>
                <a:cs typeface="Arial"/>
              </a:rPr>
              <a:t> </a:t>
            </a:r>
            <a:r>
              <a:rPr sz="2500" spc="-10" dirty="0">
                <a:latin typeface="Arial"/>
                <a:cs typeface="Arial"/>
              </a:rPr>
              <a:t>Since </a:t>
            </a:r>
            <a:r>
              <a:rPr sz="2500" dirty="0">
                <a:latin typeface="Arial"/>
                <a:cs typeface="Arial"/>
              </a:rPr>
              <a:t>then</a:t>
            </a:r>
            <a:r>
              <a:rPr sz="2500" spc="-55" dirty="0">
                <a:latin typeface="Arial"/>
                <a:cs typeface="Arial"/>
              </a:rPr>
              <a:t> </a:t>
            </a:r>
            <a:r>
              <a:rPr sz="2500" dirty="0">
                <a:latin typeface="Arial"/>
                <a:cs typeface="Arial"/>
              </a:rPr>
              <a:t>it’s</a:t>
            </a:r>
            <a:r>
              <a:rPr sz="2500" spc="-55" dirty="0">
                <a:latin typeface="Arial"/>
                <a:cs typeface="Arial"/>
              </a:rPr>
              <a:t> </a:t>
            </a:r>
            <a:r>
              <a:rPr sz="2500" dirty="0">
                <a:latin typeface="Arial"/>
                <a:cs typeface="Arial"/>
              </a:rPr>
              <a:t>got</a:t>
            </a:r>
            <a:r>
              <a:rPr sz="2500" spc="-55" dirty="0">
                <a:latin typeface="Arial"/>
                <a:cs typeface="Arial"/>
              </a:rPr>
              <a:t> </a:t>
            </a:r>
            <a:r>
              <a:rPr sz="2500" dirty="0">
                <a:latin typeface="Arial"/>
                <a:cs typeface="Arial"/>
              </a:rPr>
              <a:t>better</a:t>
            </a:r>
            <a:r>
              <a:rPr sz="2500" spc="-50" dirty="0">
                <a:latin typeface="Arial"/>
                <a:cs typeface="Arial"/>
              </a:rPr>
              <a:t> </a:t>
            </a:r>
            <a:r>
              <a:rPr sz="2500" dirty="0">
                <a:latin typeface="Arial"/>
                <a:cs typeface="Arial"/>
              </a:rPr>
              <a:t>and</a:t>
            </a:r>
            <a:r>
              <a:rPr sz="2500" spc="-65" dirty="0">
                <a:latin typeface="Arial"/>
                <a:cs typeface="Arial"/>
              </a:rPr>
              <a:t> </a:t>
            </a:r>
            <a:r>
              <a:rPr sz="2500" spc="-20" dirty="0">
                <a:latin typeface="Arial"/>
                <a:cs typeface="Arial"/>
              </a:rPr>
              <a:t>even </a:t>
            </a:r>
            <a:r>
              <a:rPr sz="2500" dirty="0">
                <a:latin typeface="Arial"/>
                <a:cs typeface="Arial"/>
              </a:rPr>
              <a:t>more</a:t>
            </a:r>
            <a:r>
              <a:rPr sz="2500" spc="-70" dirty="0">
                <a:latin typeface="Arial"/>
                <a:cs typeface="Arial"/>
              </a:rPr>
              <a:t> </a:t>
            </a:r>
            <a:r>
              <a:rPr sz="2500" dirty="0">
                <a:latin typeface="Arial"/>
                <a:cs typeface="Arial"/>
              </a:rPr>
              <a:t>operator</a:t>
            </a:r>
            <a:r>
              <a:rPr sz="2500" spc="-75" dirty="0">
                <a:latin typeface="Arial"/>
                <a:cs typeface="Arial"/>
              </a:rPr>
              <a:t> </a:t>
            </a:r>
            <a:r>
              <a:rPr sz="2500" spc="-10" dirty="0">
                <a:latin typeface="Arial"/>
                <a:cs typeface="Arial"/>
              </a:rPr>
              <a:t>friendly.</a:t>
            </a:r>
            <a:endParaRPr sz="2500" dirty="0">
              <a:latin typeface="Arial"/>
              <a:cs typeface="Arial"/>
            </a:endParaRPr>
          </a:p>
        </p:txBody>
      </p:sp>
      <p:pic>
        <p:nvPicPr>
          <p:cNvPr id="4" name="object 4"/>
          <p:cNvPicPr/>
          <p:nvPr/>
        </p:nvPicPr>
        <p:blipFill>
          <a:blip r:embed="rId3" cstate="print"/>
          <a:stretch>
            <a:fillRect/>
          </a:stretch>
        </p:blipFill>
        <p:spPr>
          <a:xfrm>
            <a:off x="7354824" y="3875544"/>
            <a:ext cx="4719827" cy="2674607"/>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134241" y="180271"/>
            <a:ext cx="6980555" cy="2120900"/>
          </a:xfrm>
          <a:prstGeom prst="rect">
            <a:avLst/>
          </a:prstGeom>
        </p:spPr>
        <p:txBody>
          <a:bodyPr vert="horz" wrap="square" lIns="0" tIns="55244" rIns="0" bIns="0" rtlCol="0">
            <a:spAutoFit/>
          </a:bodyPr>
          <a:lstStyle/>
          <a:p>
            <a:pPr marL="12700" marR="5080">
              <a:lnSpc>
                <a:spcPts val="2700"/>
              </a:lnSpc>
              <a:spcBef>
                <a:spcPts val="434"/>
              </a:spcBef>
              <a:tabLst>
                <a:tab pos="6102985" algn="l"/>
              </a:tabLst>
            </a:pPr>
            <a:r>
              <a:rPr sz="2500" dirty="0">
                <a:latin typeface="Arial"/>
                <a:cs typeface="Arial"/>
              </a:rPr>
              <a:t>In</a:t>
            </a:r>
            <a:r>
              <a:rPr sz="2500" spc="-60" dirty="0">
                <a:latin typeface="Arial"/>
                <a:cs typeface="Arial"/>
              </a:rPr>
              <a:t> </a:t>
            </a:r>
            <a:r>
              <a:rPr sz="2500" dirty="0">
                <a:latin typeface="Arial"/>
                <a:cs typeface="Arial"/>
              </a:rPr>
              <a:t>2014</a:t>
            </a:r>
            <a:r>
              <a:rPr sz="2500" spc="-65" dirty="0">
                <a:latin typeface="Arial"/>
                <a:cs typeface="Arial"/>
              </a:rPr>
              <a:t> </a:t>
            </a:r>
            <a:r>
              <a:rPr sz="2500" dirty="0">
                <a:latin typeface="Arial"/>
                <a:cs typeface="Arial"/>
              </a:rPr>
              <a:t>we</a:t>
            </a:r>
            <a:r>
              <a:rPr sz="2500" spc="-55" dirty="0">
                <a:latin typeface="Arial"/>
                <a:cs typeface="Arial"/>
              </a:rPr>
              <a:t> </a:t>
            </a:r>
            <a:r>
              <a:rPr sz="2500" dirty="0">
                <a:latin typeface="Arial"/>
                <a:cs typeface="Arial"/>
              </a:rPr>
              <a:t>configured</a:t>
            </a:r>
            <a:r>
              <a:rPr sz="2500" spc="-70" dirty="0">
                <a:latin typeface="Arial"/>
                <a:cs typeface="Arial"/>
              </a:rPr>
              <a:t> </a:t>
            </a:r>
            <a:r>
              <a:rPr sz="2500" dirty="0">
                <a:latin typeface="Arial"/>
                <a:cs typeface="Arial"/>
              </a:rPr>
              <a:t>a</a:t>
            </a:r>
            <a:r>
              <a:rPr sz="2500" spc="-65" dirty="0">
                <a:latin typeface="Arial"/>
                <a:cs typeface="Arial"/>
              </a:rPr>
              <a:t> </a:t>
            </a:r>
            <a:r>
              <a:rPr sz="2500" dirty="0">
                <a:latin typeface="Arial"/>
                <a:cs typeface="Arial"/>
              </a:rPr>
              <a:t>ManuPlus</a:t>
            </a:r>
            <a:r>
              <a:rPr sz="2500" spc="-65" dirty="0">
                <a:latin typeface="Arial"/>
                <a:cs typeface="Arial"/>
              </a:rPr>
              <a:t> </a:t>
            </a:r>
            <a:r>
              <a:rPr sz="2500" dirty="0">
                <a:latin typeface="Arial"/>
                <a:cs typeface="Arial"/>
              </a:rPr>
              <a:t>that</a:t>
            </a:r>
            <a:r>
              <a:rPr sz="2500" spc="-60" dirty="0">
                <a:latin typeface="Arial"/>
                <a:cs typeface="Arial"/>
              </a:rPr>
              <a:t> </a:t>
            </a:r>
            <a:r>
              <a:rPr sz="2500" spc="-25" dirty="0">
                <a:latin typeface="Arial"/>
                <a:cs typeface="Arial"/>
              </a:rPr>
              <a:t>in</a:t>
            </a:r>
            <a:r>
              <a:rPr sz="2500" spc="625" dirty="0">
                <a:latin typeface="Arial"/>
                <a:cs typeface="Arial"/>
              </a:rPr>
              <a:t> </a:t>
            </a:r>
            <a:r>
              <a:rPr sz="2500" dirty="0">
                <a:latin typeface="Arial"/>
                <a:cs typeface="Arial"/>
              </a:rPr>
              <a:t>addition</a:t>
            </a:r>
            <a:r>
              <a:rPr sz="2500" spc="-85" dirty="0">
                <a:latin typeface="Arial"/>
                <a:cs typeface="Arial"/>
              </a:rPr>
              <a:t> </a:t>
            </a:r>
            <a:r>
              <a:rPr sz="2500" dirty="0">
                <a:latin typeface="Arial"/>
                <a:cs typeface="Arial"/>
              </a:rPr>
              <a:t>to</a:t>
            </a:r>
            <a:r>
              <a:rPr sz="2500" spc="-55" dirty="0">
                <a:latin typeface="Arial"/>
                <a:cs typeface="Arial"/>
              </a:rPr>
              <a:t> </a:t>
            </a:r>
            <a:r>
              <a:rPr sz="2500" dirty="0">
                <a:latin typeface="Arial"/>
                <a:cs typeface="Arial"/>
              </a:rPr>
              <a:t>the</a:t>
            </a:r>
            <a:r>
              <a:rPr sz="2500" spc="-60" dirty="0">
                <a:latin typeface="Arial"/>
                <a:cs typeface="Arial"/>
              </a:rPr>
              <a:t> </a:t>
            </a:r>
            <a:r>
              <a:rPr sz="2500" dirty="0">
                <a:latin typeface="Arial"/>
                <a:cs typeface="Arial"/>
              </a:rPr>
              <a:t>table</a:t>
            </a:r>
            <a:r>
              <a:rPr sz="2500" spc="-75" dirty="0">
                <a:latin typeface="Arial"/>
                <a:cs typeface="Arial"/>
              </a:rPr>
              <a:t> </a:t>
            </a:r>
            <a:r>
              <a:rPr sz="2500" dirty="0">
                <a:latin typeface="Arial"/>
                <a:cs typeface="Arial"/>
              </a:rPr>
              <a:t>variable</a:t>
            </a:r>
            <a:r>
              <a:rPr sz="2500" spc="-65" dirty="0">
                <a:latin typeface="Arial"/>
                <a:cs typeface="Arial"/>
              </a:rPr>
              <a:t> </a:t>
            </a:r>
            <a:r>
              <a:rPr sz="2500" dirty="0">
                <a:latin typeface="Arial"/>
                <a:cs typeface="Arial"/>
              </a:rPr>
              <a:t>speed</a:t>
            </a:r>
            <a:r>
              <a:rPr sz="2500" spc="-75" dirty="0">
                <a:latin typeface="Arial"/>
                <a:cs typeface="Arial"/>
              </a:rPr>
              <a:t> </a:t>
            </a:r>
            <a:r>
              <a:rPr sz="2500" dirty="0">
                <a:latin typeface="Arial"/>
                <a:cs typeface="Arial"/>
              </a:rPr>
              <a:t>control</a:t>
            </a:r>
            <a:r>
              <a:rPr sz="2500" spc="-70" dirty="0">
                <a:latin typeface="Arial"/>
                <a:cs typeface="Arial"/>
              </a:rPr>
              <a:t> </a:t>
            </a:r>
            <a:r>
              <a:rPr sz="2500" spc="-25" dirty="0">
                <a:latin typeface="Arial"/>
                <a:cs typeface="Arial"/>
              </a:rPr>
              <a:t>has </a:t>
            </a:r>
            <a:r>
              <a:rPr sz="2500" dirty="0">
                <a:latin typeface="Arial"/>
                <a:cs typeface="Arial"/>
              </a:rPr>
              <a:t>the</a:t>
            </a:r>
            <a:r>
              <a:rPr sz="2500" spc="-70" dirty="0">
                <a:latin typeface="Arial"/>
                <a:cs typeface="Arial"/>
              </a:rPr>
              <a:t> </a:t>
            </a:r>
            <a:r>
              <a:rPr sz="2500" dirty="0">
                <a:latin typeface="Arial"/>
                <a:cs typeface="Arial"/>
              </a:rPr>
              <a:t>benefits</a:t>
            </a:r>
            <a:r>
              <a:rPr sz="2500" spc="-85" dirty="0">
                <a:latin typeface="Arial"/>
                <a:cs typeface="Arial"/>
              </a:rPr>
              <a:t> </a:t>
            </a:r>
            <a:r>
              <a:rPr sz="2500" dirty="0">
                <a:latin typeface="Arial"/>
                <a:cs typeface="Arial"/>
              </a:rPr>
              <a:t>of</a:t>
            </a:r>
            <a:r>
              <a:rPr sz="2500" spc="-60" dirty="0">
                <a:latin typeface="Arial"/>
                <a:cs typeface="Arial"/>
              </a:rPr>
              <a:t> </a:t>
            </a:r>
            <a:r>
              <a:rPr sz="2500" dirty="0">
                <a:latin typeface="Arial"/>
                <a:cs typeface="Arial"/>
              </a:rPr>
              <a:t>ballscrew</a:t>
            </a:r>
            <a:r>
              <a:rPr sz="2500" spc="-80" dirty="0">
                <a:latin typeface="Arial"/>
                <a:cs typeface="Arial"/>
              </a:rPr>
              <a:t> </a:t>
            </a:r>
            <a:r>
              <a:rPr sz="2500" dirty="0">
                <a:latin typeface="Arial"/>
                <a:cs typeface="Arial"/>
              </a:rPr>
              <a:t>conversion</a:t>
            </a:r>
            <a:r>
              <a:rPr sz="2500" spc="-80" dirty="0">
                <a:latin typeface="Arial"/>
                <a:cs typeface="Arial"/>
              </a:rPr>
              <a:t> </a:t>
            </a:r>
            <a:r>
              <a:rPr sz="2500" dirty="0">
                <a:latin typeface="Arial"/>
                <a:cs typeface="Arial"/>
              </a:rPr>
              <a:t>to</a:t>
            </a:r>
            <a:r>
              <a:rPr sz="2500" spc="-55" dirty="0">
                <a:latin typeface="Arial"/>
                <a:cs typeface="Arial"/>
              </a:rPr>
              <a:t> </a:t>
            </a:r>
            <a:r>
              <a:rPr sz="2500" spc="-25" dirty="0">
                <a:latin typeface="Arial"/>
                <a:cs typeface="Arial"/>
              </a:rPr>
              <a:t>the</a:t>
            </a:r>
            <a:r>
              <a:rPr sz="2500" dirty="0">
                <a:latin typeface="Arial"/>
                <a:cs typeface="Arial"/>
              </a:rPr>
              <a:t>	</a:t>
            </a:r>
            <a:r>
              <a:rPr sz="2500" spc="-10" dirty="0">
                <a:latin typeface="Arial"/>
                <a:cs typeface="Arial"/>
              </a:rPr>
              <a:t>axes, </a:t>
            </a:r>
            <a:r>
              <a:rPr sz="2500" dirty="0">
                <a:latin typeface="Arial"/>
                <a:cs typeface="Arial"/>
              </a:rPr>
              <a:t>but</a:t>
            </a:r>
            <a:r>
              <a:rPr sz="2500" spc="-55" dirty="0">
                <a:latin typeface="Arial"/>
                <a:cs typeface="Arial"/>
              </a:rPr>
              <a:t> </a:t>
            </a:r>
            <a:r>
              <a:rPr sz="2500" dirty="0">
                <a:latin typeface="Arial"/>
                <a:cs typeface="Arial"/>
              </a:rPr>
              <a:t>especially</a:t>
            </a:r>
            <a:r>
              <a:rPr sz="2500" spc="-65" dirty="0">
                <a:latin typeface="Arial"/>
                <a:cs typeface="Arial"/>
              </a:rPr>
              <a:t> </a:t>
            </a:r>
            <a:r>
              <a:rPr sz="2500" dirty="0">
                <a:latin typeface="Arial"/>
                <a:cs typeface="Arial"/>
              </a:rPr>
              <a:t>new</a:t>
            </a:r>
            <a:r>
              <a:rPr sz="2500" spc="-60" dirty="0">
                <a:latin typeface="Arial"/>
                <a:cs typeface="Arial"/>
              </a:rPr>
              <a:t> </a:t>
            </a:r>
            <a:r>
              <a:rPr sz="2500" dirty="0">
                <a:latin typeface="Arial"/>
                <a:cs typeface="Arial"/>
              </a:rPr>
              <a:t>is</a:t>
            </a:r>
            <a:r>
              <a:rPr sz="2500" spc="-45" dirty="0">
                <a:latin typeface="Arial"/>
                <a:cs typeface="Arial"/>
              </a:rPr>
              <a:t> </a:t>
            </a:r>
            <a:r>
              <a:rPr sz="2500" dirty="0">
                <a:latin typeface="Arial"/>
                <a:cs typeface="Arial"/>
              </a:rPr>
              <a:t>the</a:t>
            </a:r>
            <a:r>
              <a:rPr sz="2500" spc="-45" dirty="0">
                <a:latin typeface="Arial"/>
                <a:cs typeface="Arial"/>
              </a:rPr>
              <a:t> </a:t>
            </a:r>
            <a:r>
              <a:rPr sz="2500" dirty="0">
                <a:latin typeface="Arial"/>
                <a:cs typeface="Arial"/>
              </a:rPr>
              <a:t>control</a:t>
            </a:r>
            <a:r>
              <a:rPr sz="2500" spc="-55" dirty="0">
                <a:latin typeface="Arial"/>
                <a:cs typeface="Arial"/>
              </a:rPr>
              <a:t> </a:t>
            </a:r>
            <a:r>
              <a:rPr sz="2500" dirty="0">
                <a:latin typeface="Arial"/>
                <a:cs typeface="Arial"/>
              </a:rPr>
              <a:t>of</a:t>
            </a:r>
            <a:r>
              <a:rPr sz="2500" spc="-50" dirty="0">
                <a:latin typeface="Arial"/>
                <a:cs typeface="Arial"/>
              </a:rPr>
              <a:t> </a:t>
            </a:r>
            <a:r>
              <a:rPr sz="2500" dirty="0">
                <a:latin typeface="Arial"/>
                <a:cs typeface="Arial"/>
              </a:rPr>
              <a:t>the</a:t>
            </a:r>
            <a:r>
              <a:rPr sz="2500" spc="-45" dirty="0">
                <a:latin typeface="Arial"/>
                <a:cs typeface="Arial"/>
              </a:rPr>
              <a:t> </a:t>
            </a:r>
            <a:r>
              <a:rPr sz="2500" dirty="0">
                <a:latin typeface="Arial"/>
                <a:cs typeface="Arial"/>
              </a:rPr>
              <a:t>ram</a:t>
            </a:r>
            <a:r>
              <a:rPr sz="2500" spc="-35" dirty="0">
                <a:latin typeface="Arial"/>
                <a:cs typeface="Arial"/>
              </a:rPr>
              <a:t> </a:t>
            </a:r>
            <a:r>
              <a:rPr sz="2500" spc="-10" dirty="0">
                <a:latin typeface="Arial"/>
                <a:cs typeface="Arial"/>
              </a:rPr>
              <a:t>swivel </a:t>
            </a:r>
            <a:r>
              <a:rPr sz="2500" dirty="0">
                <a:latin typeface="Arial"/>
                <a:cs typeface="Arial"/>
              </a:rPr>
              <a:t>axis.</a:t>
            </a:r>
            <a:r>
              <a:rPr sz="2500" spc="-55" dirty="0">
                <a:latin typeface="Arial"/>
                <a:cs typeface="Arial"/>
              </a:rPr>
              <a:t> </a:t>
            </a:r>
            <a:r>
              <a:rPr sz="2500" b="1" dirty="0">
                <a:latin typeface="Arial"/>
                <a:cs typeface="Arial"/>
              </a:rPr>
              <a:t>From</a:t>
            </a:r>
            <a:r>
              <a:rPr sz="2500" b="1" spc="-50" dirty="0">
                <a:latin typeface="Arial"/>
                <a:cs typeface="Arial"/>
              </a:rPr>
              <a:t> </a:t>
            </a:r>
            <a:r>
              <a:rPr sz="2500" b="1" dirty="0">
                <a:latin typeface="Arial"/>
                <a:cs typeface="Arial"/>
              </a:rPr>
              <a:t>his</a:t>
            </a:r>
            <a:r>
              <a:rPr sz="2500" b="1" spc="-70" dirty="0">
                <a:latin typeface="Arial"/>
                <a:cs typeface="Arial"/>
              </a:rPr>
              <a:t> </a:t>
            </a:r>
            <a:r>
              <a:rPr sz="2500" b="1" dirty="0">
                <a:latin typeface="Arial"/>
                <a:cs typeface="Arial"/>
              </a:rPr>
              <a:t>pendant</a:t>
            </a:r>
            <a:r>
              <a:rPr sz="2500" b="1" spc="-65" dirty="0">
                <a:latin typeface="Arial"/>
                <a:cs typeface="Arial"/>
              </a:rPr>
              <a:t> </a:t>
            </a:r>
            <a:r>
              <a:rPr sz="2500" b="1" dirty="0">
                <a:latin typeface="Arial"/>
                <a:cs typeface="Arial"/>
              </a:rPr>
              <a:t>the</a:t>
            </a:r>
            <a:r>
              <a:rPr sz="2500" b="1" spc="-60" dirty="0">
                <a:latin typeface="Arial"/>
                <a:cs typeface="Arial"/>
              </a:rPr>
              <a:t> </a:t>
            </a:r>
            <a:r>
              <a:rPr sz="2500" b="1" dirty="0">
                <a:latin typeface="Arial"/>
                <a:cs typeface="Arial"/>
              </a:rPr>
              <a:t>operator</a:t>
            </a:r>
            <a:r>
              <a:rPr sz="2500" b="1" spc="-65" dirty="0">
                <a:latin typeface="Arial"/>
                <a:cs typeface="Arial"/>
              </a:rPr>
              <a:t> </a:t>
            </a:r>
            <a:r>
              <a:rPr sz="2500" b="1" spc="-10" dirty="0">
                <a:latin typeface="Arial"/>
                <a:cs typeface="Arial"/>
              </a:rPr>
              <a:t>controls </a:t>
            </a:r>
            <a:r>
              <a:rPr sz="2500" b="1" dirty="0">
                <a:latin typeface="Arial"/>
                <a:cs typeface="Arial"/>
              </a:rPr>
              <a:t>the</a:t>
            </a:r>
            <a:r>
              <a:rPr sz="2500" b="1" spc="-50" dirty="0">
                <a:latin typeface="Arial"/>
                <a:cs typeface="Arial"/>
              </a:rPr>
              <a:t> </a:t>
            </a:r>
            <a:r>
              <a:rPr sz="2500" b="1" dirty="0">
                <a:latin typeface="Arial"/>
                <a:cs typeface="Arial"/>
              </a:rPr>
              <a:t>unclamp</a:t>
            </a:r>
            <a:r>
              <a:rPr sz="2500" b="1" spc="-70" dirty="0">
                <a:latin typeface="Arial"/>
                <a:cs typeface="Arial"/>
              </a:rPr>
              <a:t> </a:t>
            </a:r>
            <a:r>
              <a:rPr sz="2500" b="1" dirty="0">
                <a:latin typeface="Arial"/>
                <a:cs typeface="Arial"/>
              </a:rPr>
              <a:t>swivel</a:t>
            </a:r>
            <a:r>
              <a:rPr sz="2500" b="1" spc="-70" dirty="0">
                <a:latin typeface="Arial"/>
                <a:cs typeface="Arial"/>
              </a:rPr>
              <a:t> </a:t>
            </a:r>
            <a:r>
              <a:rPr sz="2500" b="1" dirty="0">
                <a:latin typeface="Arial"/>
                <a:cs typeface="Arial"/>
              </a:rPr>
              <a:t>setting</a:t>
            </a:r>
            <a:r>
              <a:rPr sz="2500" b="1" spc="-50" dirty="0">
                <a:latin typeface="Arial"/>
                <a:cs typeface="Arial"/>
              </a:rPr>
              <a:t> </a:t>
            </a:r>
            <a:r>
              <a:rPr sz="2500" b="1" dirty="0">
                <a:latin typeface="Arial"/>
                <a:cs typeface="Arial"/>
              </a:rPr>
              <a:t>and</a:t>
            </a:r>
            <a:r>
              <a:rPr sz="2500" b="1" spc="-50" dirty="0">
                <a:latin typeface="Arial"/>
                <a:cs typeface="Arial"/>
              </a:rPr>
              <a:t> </a:t>
            </a:r>
            <a:r>
              <a:rPr sz="2500" b="1" spc="-25" dirty="0">
                <a:latin typeface="Arial"/>
                <a:cs typeface="Arial"/>
              </a:rPr>
              <a:t>re-</a:t>
            </a:r>
            <a:r>
              <a:rPr sz="2500" b="1" spc="-10" dirty="0">
                <a:latin typeface="Arial"/>
                <a:cs typeface="Arial"/>
              </a:rPr>
              <a:t>clamp.</a:t>
            </a:r>
            <a:endParaRPr sz="2500">
              <a:latin typeface="Arial"/>
              <a:cs typeface="Arial"/>
            </a:endParaRPr>
          </a:p>
        </p:txBody>
      </p:sp>
      <p:grpSp>
        <p:nvGrpSpPr>
          <p:cNvPr id="3" name="object 3"/>
          <p:cNvGrpSpPr/>
          <p:nvPr/>
        </p:nvGrpSpPr>
        <p:grpSpPr>
          <a:xfrm>
            <a:off x="192023" y="155447"/>
            <a:ext cx="5534025" cy="6600825"/>
            <a:chOff x="192023" y="155447"/>
            <a:chExt cx="5534025" cy="6600825"/>
          </a:xfrm>
        </p:grpSpPr>
        <p:pic>
          <p:nvPicPr>
            <p:cNvPr id="4" name="object 4"/>
            <p:cNvPicPr/>
            <p:nvPr/>
          </p:nvPicPr>
          <p:blipFill>
            <a:blip r:embed="rId2" cstate="print"/>
            <a:stretch>
              <a:fillRect/>
            </a:stretch>
          </p:blipFill>
          <p:spPr>
            <a:xfrm>
              <a:off x="192023" y="155447"/>
              <a:ext cx="4660391" cy="5666232"/>
            </a:xfrm>
            <a:prstGeom prst="rect">
              <a:avLst/>
            </a:prstGeom>
          </p:spPr>
        </p:pic>
        <p:pic>
          <p:nvPicPr>
            <p:cNvPr id="5" name="object 5"/>
            <p:cNvPicPr/>
            <p:nvPr/>
          </p:nvPicPr>
          <p:blipFill>
            <a:blip r:embed="rId3" cstate="print"/>
            <a:stretch>
              <a:fillRect/>
            </a:stretch>
          </p:blipFill>
          <p:spPr>
            <a:xfrm>
              <a:off x="3445764" y="3899915"/>
              <a:ext cx="2279891" cy="2855976"/>
            </a:xfrm>
            <a:prstGeom prst="rect">
              <a:avLst/>
            </a:prstGeom>
          </p:spPr>
        </p:pic>
      </p:grpSp>
      <p:pic>
        <p:nvPicPr>
          <p:cNvPr id="6" name="object 6"/>
          <p:cNvPicPr/>
          <p:nvPr/>
        </p:nvPicPr>
        <p:blipFill>
          <a:blip r:embed="rId4" cstate="print"/>
          <a:stretch>
            <a:fillRect/>
          </a:stretch>
        </p:blipFill>
        <p:spPr>
          <a:xfrm>
            <a:off x="6307836" y="2491740"/>
            <a:ext cx="5692139" cy="426872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38664" y="174274"/>
            <a:ext cx="7123430" cy="1092200"/>
          </a:xfrm>
          <a:prstGeom prst="rect">
            <a:avLst/>
          </a:prstGeom>
        </p:spPr>
        <p:txBody>
          <a:bodyPr vert="horz" wrap="square" lIns="0" tIns="55244" rIns="0" bIns="0" rtlCol="0">
            <a:spAutoFit/>
          </a:bodyPr>
          <a:lstStyle/>
          <a:p>
            <a:pPr marL="12700" marR="5080">
              <a:lnSpc>
                <a:spcPts val="2700"/>
              </a:lnSpc>
              <a:spcBef>
                <a:spcPts val="434"/>
              </a:spcBef>
            </a:pPr>
            <a:r>
              <a:rPr sz="2500" b="0" dirty="0">
                <a:latin typeface="Arial"/>
                <a:cs typeface="Arial"/>
              </a:rPr>
              <a:t>Of</a:t>
            </a:r>
            <a:r>
              <a:rPr sz="2500" b="0" spc="-35" dirty="0">
                <a:latin typeface="Arial"/>
                <a:cs typeface="Arial"/>
              </a:rPr>
              <a:t> </a:t>
            </a:r>
            <a:r>
              <a:rPr sz="2500" b="0" dirty="0">
                <a:latin typeface="Arial"/>
                <a:cs typeface="Arial"/>
              </a:rPr>
              <a:t>all</a:t>
            </a:r>
            <a:r>
              <a:rPr sz="2500" b="0" spc="-50" dirty="0">
                <a:latin typeface="Arial"/>
                <a:cs typeface="Arial"/>
              </a:rPr>
              <a:t> </a:t>
            </a:r>
            <a:r>
              <a:rPr sz="2500" b="0" dirty="0">
                <a:latin typeface="Arial"/>
                <a:cs typeface="Arial"/>
              </a:rPr>
              <a:t>the</a:t>
            </a:r>
            <a:r>
              <a:rPr sz="2500" b="0" spc="-40" dirty="0">
                <a:latin typeface="Arial"/>
                <a:cs typeface="Arial"/>
              </a:rPr>
              <a:t> </a:t>
            </a:r>
            <a:r>
              <a:rPr sz="2500" b="0" dirty="0">
                <a:latin typeface="Arial"/>
                <a:cs typeface="Arial"/>
              </a:rPr>
              <a:t>parts</a:t>
            </a:r>
            <a:r>
              <a:rPr sz="2500" b="0" spc="-40" dirty="0">
                <a:latin typeface="Arial"/>
                <a:cs typeface="Arial"/>
              </a:rPr>
              <a:t> </a:t>
            </a:r>
            <a:r>
              <a:rPr sz="2500" b="0" dirty="0">
                <a:latin typeface="Arial"/>
                <a:cs typeface="Arial"/>
              </a:rPr>
              <a:t>seen</a:t>
            </a:r>
            <a:r>
              <a:rPr sz="2500" b="0" spc="-55" dirty="0">
                <a:latin typeface="Arial"/>
                <a:cs typeface="Arial"/>
              </a:rPr>
              <a:t> </a:t>
            </a:r>
            <a:r>
              <a:rPr sz="2500" b="0" dirty="0">
                <a:latin typeface="Arial"/>
                <a:cs typeface="Arial"/>
              </a:rPr>
              <a:t>here</a:t>
            </a:r>
            <a:r>
              <a:rPr sz="2500" b="0" spc="-40" dirty="0">
                <a:latin typeface="Arial"/>
                <a:cs typeface="Arial"/>
              </a:rPr>
              <a:t> </a:t>
            </a:r>
            <a:r>
              <a:rPr sz="2500" b="0" dirty="0">
                <a:latin typeface="Arial"/>
                <a:cs typeface="Arial"/>
              </a:rPr>
              <a:t>only</a:t>
            </a:r>
            <a:r>
              <a:rPr sz="2500" b="0" spc="-45" dirty="0">
                <a:latin typeface="Arial"/>
                <a:cs typeface="Arial"/>
              </a:rPr>
              <a:t> </a:t>
            </a:r>
            <a:r>
              <a:rPr sz="2500" b="0" dirty="0">
                <a:latin typeface="Arial"/>
                <a:cs typeface="Arial"/>
              </a:rPr>
              <a:t>the</a:t>
            </a:r>
            <a:r>
              <a:rPr sz="2500" b="0" spc="-55" dirty="0">
                <a:latin typeface="Arial"/>
                <a:cs typeface="Arial"/>
              </a:rPr>
              <a:t> </a:t>
            </a:r>
            <a:r>
              <a:rPr sz="2500" b="0" dirty="0">
                <a:latin typeface="Arial"/>
                <a:cs typeface="Arial"/>
              </a:rPr>
              <a:t>spiral</a:t>
            </a:r>
            <a:r>
              <a:rPr sz="2500" b="0" spc="-40" dirty="0">
                <a:latin typeface="Arial"/>
                <a:cs typeface="Arial"/>
              </a:rPr>
              <a:t> </a:t>
            </a:r>
            <a:r>
              <a:rPr sz="2500" b="0" spc="-10" dirty="0">
                <a:latin typeface="Arial"/>
                <a:cs typeface="Arial"/>
              </a:rPr>
              <a:t>bevel </a:t>
            </a:r>
            <a:r>
              <a:rPr sz="2500" b="0" dirty="0">
                <a:latin typeface="Arial"/>
                <a:cs typeface="Arial"/>
              </a:rPr>
              <a:t>gears</a:t>
            </a:r>
            <a:r>
              <a:rPr sz="2500" b="0" spc="-50" dirty="0">
                <a:latin typeface="Arial"/>
                <a:cs typeface="Arial"/>
              </a:rPr>
              <a:t> </a:t>
            </a:r>
            <a:r>
              <a:rPr sz="2500" b="0" dirty="0">
                <a:latin typeface="Arial"/>
                <a:cs typeface="Arial"/>
              </a:rPr>
              <a:t>may</a:t>
            </a:r>
            <a:r>
              <a:rPr sz="2500" b="0" spc="-35" dirty="0">
                <a:latin typeface="Arial"/>
                <a:cs typeface="Arial"/>
              </a:rPr>
              <a:t> </a:t>
            </a:r>
            <a:r>
              <a:rPr sz="2500" b="0" dirty="0">
                <a:latin typeface="Arial"/>
                <a:cs typeface="Arial"/>
              </a:rPr>
              <a:t>be</a:t>
            </a:r>
            <a:r>
              <a:rPr sz="2500" b="0" spc="-40" dirty="0">
                <a:latin typeface="Arial"/>
                <a:cs typeface="Arial"/>
              </a:rPr>
              <a:t> </a:t>
            </a:r>
            <a:r>
              <a:rPr sz="2500" b="0" dirty="0">
                <a:latin typeface="Arial"/>
                <a:cs typeface="Arial"/>
              </a:rPr>
              <a:t>re</a:t>
            </a:r>
            <a:r>
              <a:rPr sz="2500" b="0" spc="-35" dirty="0">
                <a:latin typeface="Arial"/>
                <a:cs typeface="Arial"/>
              </a:rPr>
              <a:t> </a:t>
            </a:r>
            <a:r>
              <a:rPr sz="2500" b="0" dirty="0">
                <a:latin typeface="Arial"/>
                <a:cs typeface="Arial"/>
              </a:rPr>
              <a:t>used.</a:t>
            </a:r>
            <a:r>
              <a:rPr sz="2500" b="0" spc="-60" dirty="0">
                <a:latin typeface="Arial"/>
                <a:cs typeface="Arial"/>
              </a:rPr>
              <a:t> </a:t>
            </a:r>
            <a:r>
              <a:rPr sz="2500" b="0" dirty="0">
                <a:solidFill>
                  <a:srgbClr val="FF0000"/>
                </a:solidFill>
                <a:latin typeface="Arial"/>
                <a:cs typeface="Arial"/>
              </a:rPr>
              <a:t>Contact</a:t>
            </a:r>
            <a:r>
              <a:rPr sz="2500" b="0" spc="-45" dirty="0">
                <a:solidFill>
                  <a:srgbClr val="FF0000"/>
                </a:solidFill>
                <a:latin typeface="Arial"/>
                <a:cs typeface="Arial"/>
              </a:rPr>
              <a:t> </a:t>
            </a:r>
            <a:r>
              <a:rPr sz="2500" b="0" dirty="0">
                <a:solidFill>
                  <a:srgbClr val="FF0000"/>
                </a:solidFill>
                <a:latin typeface="Arial"/>
                <a:cs typeface="Arial"/>
              </a:rPr>
              <a:t>us</a:t>
            </a:r>
            <a:r>
              <a:rPr sz="2500" b="0" spc="-45" dirty="0">
                <a:solidFill>
                  <a:srgbClr val="FF0000"/>
                </a:solidFill>
                <a:latin typeface="Arial"/>
                <a:cs typeface="Arial"/>
              </a:rPr>
              <a:t> </a:t>
            </a:r>
            <a:r>
              <a:rPr sz="2500" b="0" dirty="0">
                <a:solidFill>
                  <a:srgbClr val="FF0000"/>
                </a:solidFill>
                <a:latin typeface="Arial"/>
                <a:cs typeface="Arial"/>
              </a:rPr>
              <a:t>if</a:t>
            </a:r>
            <a:r>
              <a:rPr sz="2500" b="0" spc="-30" dirty="0">
                <a:solidFill>
                  <a:srgbClr val="FF0000"/>
                </a:solidFill>
                <a:latin typeface="Arial"/>
                <a:cs typeface="Arial"/>
              </a:rPr>
              <a:t> </a:t>
            </a:r>
            <a:r>
              <a:rPr sz="2500" b="0" dirty="0">
                <a:solidFill>
                  <a:srgbClr val="FF0000"/>
                </a:solidFill>
                <a:latin typeface="Arial"/>
                <a:cs typeface="Arial"/>
              </a:rPr>
              <a:t>you</a:t>
            </a:r>
            <a:r>
              <a:rPr sz="2500" b="0" spc="-45" dirty="0">
                <a:solidFill>
                  <a:srgbClr val="FF0000"/>
                </a:solidFill>
                <a:latin typeface="Arial"/>
                <a:cs typeface="Arial"/>
              </a:rPr>
              <a:t> </a:t>
            </a:r>
            <a:r>
              <a:rPr sz="2500" b="0" dirty="0">
                <a:solidFill>
                  <a:srgbClr val="FF0000"/>
                </a:solidFill>
                <a:latin typeface="Arial"/>
                <a:cs typeface="Arial"/>
              </a:rPr>
              <a:t>see</a:t>
            </a:r>
            <a:r>
              <a:rPr sz="2500" b="0" spc="-55" dirty="0">
                <a:solidFill>
                  <a:srgbClr val="FF0000"/>
                </a:solidFill>
                <a:latin typeface="Arial"/>
                <a:cs typeface="Arial"/>
              </a:rPr>
              <a:t> </a:t>
            </a:r>
            <a:r>
              <a:rPr sz="2500" b="0" spc="-10" dirty="0">
                <a:solidFill>
                  <a:srgbClr val="FF0000"/>
                </a:solidFill>
                <a:latin typeface="Arial"/>
                <a:cs typeface="Arial"/>
              </a:rPr>
              <a:t>spare </a:t>
            </a:r>
            <a:r>
              <a:rPr sz="2500" b="0" dirty="0">
                <a:solidFill>
                  <a:srgbClr val="FF0000"/>
                </a:solidFill>
                <a:latin typeface="Arial"/>
                <a:cs typeface="Arial"/>
              </a:rPr>
              <a:t>parts</a:t>
            </a:r>
            <a:r>
              <a:rPr sz="2500" b="0" spc="-45" dirty="0">
                <a:solidFill>
                  <a:srgbClr val="FF0000"/>
                </a:solidFill>
                <a:latin typeface="Arial"/>
                <a:cs typeface="Arial"/>
              </a:rPr>
              <a:t> </a:t>
            </a:r>
            <a:r>
              <a:rPr sz="2500" b="0" dirty="0">
                <a:solidFill>
                  <a:srgbClr val="FF0000"/>
                </a:solidFill>
                <a:latin typeface="Arial"/>
                <a:cs typeface="Arial"/>
              </a:rPr>
              <a:t>like</a:t>
            </a:r>
            <a:r>
              <a:rPr sz="2500" b="0" spc="-45" dirty="0">
                <a:solidFill>
                  <a:srgbClr val="FF0000"/>
                </a:solidFill>
                <a:latin typeface="Arial"/>
                <a:cs typeface="Arial"/>
              </a:rPr>
              <a:t> </a:t>
            </a:r>
            <a:r>
              <a:rPr sz="2500" b="0" dirty="0">
                <a:solidFill>
                  <a:srgbClr val="FF0000"/>
                </a:solidFill>
                <a:latin typeface="Arial"/>
                <a:cs typeface="Arial"/>
              </a:rPr>
              <a:t>this</a:t>
            </a:r>
            <a:r>
              <a:rPr sz="2500" b="0" spc="-50" dirty="0">
                <a:solidFill>
                  <a:srgbClr val="FF0000"/>
                </a:solidFill>
                <a:latin typeface="Arial"/>
                <a:cs typeface="Arial"/>
              </a:rPr>
              <a:t> </a:t>
            </a:r>
            <a:r>
              <a:rPr sz="2500" b="0" dirty="0">
                <a:solidFill>
                  <a:srgbClr val="FF0000"/>
                </a:solidFill>
                <a:latin typeface="Arial"/>
                <a:cs typeface="Arial"/>
              </a:rPr>
              <a:t>that</a:t>
            </a:r>
            <a:r>
              <a:rPr sz="2500" b="0" spc="-50" dirty="0">
                <a:solidFill>
                  <a:srgbClr val="FF0000"/>
                </a:solidFill>
                <a:latin typeface="Arial"/>
                <a:cs typeface="Arial"/>
              </a:rPr>
              <a:t> </a:t>
            </a:r>
            <a:r>
              <a:rPr sz="2500" b="0" dirty="0">
                <a:solidFill>
                  <a:srgbClr val="FF0000"/>
                </a:solidFill>
                <a:latin typeface="Arial"/>
                <a:cs typeface="Arial"/>
              </a:rPr>
              <a:t>you</a:t>
            </a:r>
            <a:r>
              <a:rPr sz="2500" b="0" spc="-45" dirty="0">
                <a:solidFill>
                  <a:srgbClr val="FF0000"/>
                </a:solidFill>
                <a:latin typeface="Arial"/>
                <a:cs typeface="Arial"/>
              </a:rPr>
              <a:t> </a:t>
            </a:r>
            <a:r>
              <a:rPr sz="2500" b="0" dirty="0">
                <a:solidFill>
                  <a:srgbClr val="FF0000"/>
                </a:solidFill>
                <a:latin typeface="Arial"/>
                <a:cs typeface="Arial"/>
              </a:rPr>
              <a:t>might</a:t>
            </a:r>
            <a:r>
              <a:rPr sz="2500" b="0" spc="-40" dirty="0">
                <a:solidFill>
                  <a:srgbClr val="FF0000"/>
                </a:solidFill>
                <a:latin typeface="Arial"/>
                <a:cs typeface="Arial"/>
              </a:rPr>
              <a:t> </a:t>
            </a:r>
            <a:r>
              <a:rPr sz="2500" b="0" spc="-20" dirty="0">
                <a:solidFill>
                  <a:srgbClr val="FF0000"/>
                </a:solidFill>
                <a:latin typeface="Arial"/>
                <a:cs typeface="Arial"/>
              </a:rPr>
              <a:t>need</a:t>
            </a:r>
            <a:endParaRPr sz="2500">
              <a:latin typeface="Arial"/>
              <a:cs typeface="Arial"/>
            </a:endParaRPr>
          </a:p>
        </p:txBody>
      </p:sp>
      <p:grpSp>
        <p:nvGrpSpPr>
          <p:cNvPr id="3" name="object 3"/>
          <p:cNvGrpSpPr/>
          <p:nvPr/>
        </p:nvGrpSpPr>
        <p:grpSpPr>
          <a:xfrm>
            <a:off x="216408" y="635508"/>
            <a:ext cx="11826240" cy="6082665"/>
            <a:chOff x="216408" y="635508"/>
            <a:chExt cx="11826240" cy="6082665"/>
          </a:xfrm>
        </p:grpSpPr>
        <p:pic>
          <p:nvPicPr>
            <p:cNvPr id="4" name="object 4"/>
            <p:cNvPicPr/>
            <p:nvPr/>
          </p:nvPicPr>
          <p:blipFill>
            <a:blip r:embed="rId2" cstate="print"/>
            <a:stretch>
              <a:fillRect/>
            </a:stretch>
          </p:blipFill>
          <p:spPr>
            <a:xfrm>
              <a:off x="7612379" y="635508"/>
              <a:ext cx="4430266" cy="3323843"/>
            </a:xfrm>
            <a:prstGeom prst="rect">
              <a:avLst/>
            </a:prstGeom>
          </p:spPr>
        </p:pic>
        <p:pic>
          <p:nvPicPr>
            <p:cNvPr id="5" name="object 5"/>
            <p:cNvPicPr/>
            <p:nvPr/>
          </p:nvPicPr>
          <p:blipFill>
            <a:blip r:embed="rId3" cstate="print"/>
            <a:stretch>
              <a:fillRect/>
            </a:stretch>
          </p:blipFill>
          <p:spPr>
            <a:xfrm>
              <a:off x="216408" y="1446276"/>
              <a:ext cx="7027162" cy="5271515"/>
            </a:xfrm>
            <a:prstGeom prst="rect">
              <a:avLst/>
            </a:prstGeom>
          </p:spPr>
        </p:pic>
        <p:pic>
          <p:nvPicPr>
            <p:cNvPr id="6" name="object 6"/>
            <p:cNvPicPr/>
            <p:nvPr/>
          </p:nvPicPr>
          <p:blipFill>
            <a:blip r:embed="rId4" cstate="print"/>
            <a:stretch>
              <a:fillRect/>
            </a:stretch>
          </p:blipFill>
          <p:spPr>
            <a:xfrm>
              <a:off x="6958584" y="3736848"/>
              <a:ext cx="2868167" cy="2151887"/>
            </a:xfrm>
            <a:prstGeom prst="rect">
              <a:avLst/>
            </a:prstGeom>
          </p:spPr>
        </p:pic>
        <p:pic>
          <p:nvPicPr>
            <p:cNvPr id="7" name="object 7"/>
            <p:cNvPicPr/>
            <p:nvPr/>
          </p:nvPicPr>
          <p:blipFill>
            <a:blip r:embed="rId5" cstate="print"/>
            <a:stretch>
              <a:fillRect/>
            </a:stretch>
          </p:blipFill>
          <p:spPr>
            <a:xfrm>
              <a:off x="9468612" y="4812791"/>
              <a:ext cx="2540507" cy="1904987"/>
            </a:xfrm>
            <a:prstGeom prst="rect">
              <a:avLst/>
            </a:prstGeom>
          </p:spPr>
        </p:pic>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3279" y="266688"/>
            <a:ext cx="11283950" cy="1007744"/>
          </a:xfrm>
          <a:prstGeom prst="rect">
            <a:avLst/>
          </a:prstGeom>
        </p:spPr>
        <p:txBody>
          <a:bodyPr vert="horz" wrap="square" lIns="0" tIns="53340" rIns="0" bIns="0" rtlCol="0">
            <a:spAutoFit/>
          </a:bodyPr>
          <a:lstStyle/>
          <a:p>
            <a:pPr marL="12700" marR="5080">
              <a:lnSpc>
                <a:spcPts val="2480"/>
              </a:lnSpc>
              <a:spcBef>
                <a:spcPts val="420"/>
              </a:spcBef>
            </a:pPr>
            <a:r>
              <a:rPr sz="2300" b="0" dirty="0">
                <a:latin typeface="Arial"/>
                <a:cs typeface="Arial"/>
              </a:rPr>
              <a:t>In</a:t>
            </a:r>
            <a:r>
              <a:rPr sz="2300" b="0" spc="-25" dirty="0">
                <a:latin typeface="Arial"/>
                <a:cs typeface="Arial"/>
              </a:rPr>
              <a:t> </a:t>
            </a:r>
            <a:r>
              <a:rPr sz="2300" b="0" dirty="0">
                <a:latin typeface="Arial"/>
                <a:cs typeface="Arial"/>
              </a:rPr>
              <a:t>2015</a:t>
            </a:r>
            <a:r>
              <a:rPr sz="2300" b="0" spc="-35" dirty="0">
                <a:latin typeface="Arial"/>
                <a:cs typeface="Arial"/>
              </a:rPr>
              <a:t> </a:t>
            </a:r>
            <a:r>
              <a:rPr sz="2300" b="0" dirty="0">
                <a:latin typeface="Arial"/>
                <a:cs typeface="Arial"/>
              </a:rPr>
              <a:t>we</a:t>
            </a:r>
            <a:r>
              <a:rPr sz="2300" b="0" spc="-25" dirty="0">
                <a:latin typeface="Arial"/>
                <a:cs typeface="Arial"/>
              </a:rPr>
              <a:t> </a:t>
            </a:r>
            <a:r>
              <a:rPr sz="2300" b="0" dirty="0">
                <a:latin typeface="Arial"/>
                <a:cs typeface="Arial"/>
              </a:rPr>
              <a:t>installed</a:t>
            </a:r>
            <a:r>
              <a:rPr sz="2300" b="0" spc="-45" dirty="0">
                <a:latin typeface="Arial"/>
                <a:cs typeface="Arial"/>
              </a:rPr>
              <a:t> </a:t>
            </a:r>
            <a:r>
              <a:rPr sz="2300" b="0" dirty="0">
                <a:latin typeface="Arial"/>
                <a:cs typeface="Arial"/>
              </a:rPr>
              <a:t>another</a:t>
            </a:r>
            <a:r>
              <a:rPr sz="2300" b="0" spc="-45" dirty="0">
                <a:latin typeface="Arial"/>
                <a:cs typeface="Arial"/>
              </a:rPr>
              <a:t> </a:t>
            </a:r>
            <a:r>
              <a:rPr sz="2300" b="0" dirty="0">
                <a:latin typeface="Arial"/>
                <a:cs typeface="Arial"/>
              </a:rPr>
              <a:t>swivelling</a:t>
            </a:r>
            <a:r>
              <a:rPr sz="2300" b="0" spc="-50" dirty="0">
                <a:latin typeface="Arial"/>
                <a:cs typeface="Arial"/>
              </a:rPr>
              <a:t> </a:t>
            </a:r>
            <a:r>
              <a:rPr sz="2300" b="0" dirty="0">
                <a:latin typeface="Arial"/>
                <a:cs typeface="Arial"/>
              </a:rPr>
              <a:t>ram</a:t>
            </a:r>
            <a:r>
              <a:rPr sz="2300" b="0" spc="-35" dirty="0">
                <a:latin typeface="Arial"/>
                <a:cs typeface="Arial"/>
              </a:rPr>
              <a:t> </a:t>
            </a:r>
            <a:r>
              <a:rPr sz="2300" b="0" dirty="0">
                <a:latin typeface="Arial"/>
                <a:cs typeface="Arial"/>
              </a:rPr>
              <a:t>option</a:t>
            </a:r>
            <a:r>
              <a:rPr sz="2300" b="0" spc="-45" dirty="0">
                <a:latin typeface="Arial"/>
                <a:cs typeface="Arial"/>
              </a:rPr>
              <a:t> </a:t>
            </a:r>
            <a:r>
              <a:rPr sz="2300" b="0" dirty="0">
                <a:latin typeface="Arial"/>
                <a:cs typeface="Arial"/>
              </a:rPr>
              <a:t>and</a:t>
            </a:r>
            <a:r>
              <a:rPr sz="2300" b="0" spc="-35" dirty="0">
                <a:latin typeface="Arial"/>
                <a:cs typeface="Arial"/>
              </a:rPr>
              <a:t> </a:t>
            </a:r>
            <a:r>
              <a:rPr sz="2300" b="0" dirty="0">
                <a:latin typeface="Arial"/>
                <a:cs typeface="Arial"/>
              </a:rPr>
              <a:t>upgraded</a:t>
            </a:r>
            <a:r>
              <a:rPr sz="2300" b="0" spc="-60" dirty="0">
                <a:latin typeface="Arial"/>
                <a:cs typeface="Arial"/>
              </a:rPr>
              <a:t> </a:t>
            </a:r>
            <a:r>
              <a:rPr sz="2300" b="0" dirty="0">
                <a:latin typeface="Arial"/>
                <a:cs typeface="Arial"/>
              </a:rPr>
              <a:t>a</a:t>
            </a:r>
            <a:r>
              <a:rPr sz="2300" b="0" spc="-10" dirty="0">
                <a:latin typeface="Arial"/>
                <a:cs typeface="Arial"/>
              </a:rPr>
              <a:t> </a:t>
            </a:r>
            <a:r>
              <a:rPr sz="2300" b="0" dirty="0">
                <a:latin typeface="Arial"/>
                <a:cs typeface="Arial"/>
              </a:rPr>
              <a:t>more</a:t>
            </a:r>
            <a:r>
              <a:rPr sz="2300" b="0" spc="-45" dirty="0">
                <a:latin typeface="Arial"/>
                <a:cs typeface="Arial"/>
              </a:rPr>
              <a:t> </a:t>
            </a:r>
            <a:r>
              <a:rPr sz="2300" b="0" spc="-10" dirty="0">
                <a:latin typeface="Arial"/>
                <a:cs typeface="Arial"/>
              </a:rPr>
              <a:t>basic</a:t>
            </a:r>
            <a:r>
              <a:rPr sz="2300" b="0" dirty="0">
                <a:latin typeface="Arial"/>
                <a:cs typeface="Arial"/>
              </a:rPr>
              <a:t> machine.</a:t>
            </a:r>
            <a:r>
              <a:rPr sz="2300" b="0" spc="-50" dirty="0">
                <a:latin typeface="Arial"/>
                <a:cs typeface="Arial"/>
              </a:rPr>
              <a:t> </a:t>
            </a:r>
            <a:r>
              <a:rPr sz="2300" b="0" dirty="0">
                <a:latin typeface="Arial"/>
                <a:cs typeface="Arial"/>
              </a:rPr>
              <a:t>Click</a:t>
            </a:r>
            <a:r>
              <a:rPr sz="2300" b="0" spc="-20" dirty="0">
                <a:latin typeface="Arial"/>
                <a:cs typeface="Arial"/>
              </a:rPr>
              <a:t> </a:t>
            </a:r>
            <a:r>
              <a:rPr sz="2300" b="0" dirty="0">
                <a:latin typeface="Arial"/>
                <a:cs typeface="Arial"/>
              </a:rPr>
              <a:t>on</a:t>
            </a:r>
            <a:r>
              <a:rPr sz="2300" b="0" spc="-20" dirty="0">
                <a:latin typeface="Arial"/>
                <a:cs typeface="Arial"/>
              </a:rPr>
              <a:t> </a:t>
            </a:r>
            <a:r>
              <a:rPr sz="2300" b="0" dirty="0">
                <a:latin typeface="Arial"/>
                <a:cs typeface="Arial"/>
              </a:rPr>
              <a:t>the</a:t>
            </a:r>
            <a:r>
              <a:rPr sz="2300" b="0" spc="-35" dirty="0">
                <a:latin typeface="Arial"/>
                <a:cs typeface="Arial"/>
              </a:rPr>
              <a:t> </a:t>
            </a:r>
            <a:r>
              <a:rPr sz="2300" b="0" dirty="0">
                <a:latin typeface="Arial"/>
                <a:cs typeface="Arial"/>
              </a:rPr>
              <a:t>photo</a:t>
            </a:r>
            <a:r>
              <a:rPr sz="2300" b="0" spc="-35" dirty="0">
                <a:latin typeface="Arial"/>
                <a:cs typeface="Arial"/>
              </a:rPr>
              <a:t> </a:t>
            </a:r>
            <a:r>
              <a:rPr sz="2300" b="0" dirty="0">
                <a:latin typeface="Arial"/>
                <a:cs typeface="Arial"/>
              </a:rPr>
              <a:t>on</a:t>
            </a:r>
            <a:r>
              <a:rPr sz="2300" b="0" spc="-35" dirty="0">
                <a:latin typeface="Arial"/>
                <a:cs typeface="Arial"/>
              </a:rPr>
              <a:t> </a:t>
            </a:r>
            <a:r>
              <a:rPr sz="2300" b="0" dirty="0">
                <a:latin typeface="Arial"/>
                <a:cs typeface="Arial"/>
              </a:rPr>
              <a:t>the</a:t>
            </a:r>
            <a:r>
              <a:rPr sz="2300" b="0" spc="-20" dirty="0">
                <a:latin typeface="Arial"/>
                <a:cs typeface="Arial"/>
              </a:rPr>
              <a:t> </a:t>
            </a:r>
            <a:r>
              <a:rPr sz="2300" b="0" dirty="0">
                <a:latin typeface="Arial"/>
                <a:cs typeface="Arial"/>
              </a:rPr>
              <a:t>right</a:t>
            </a:r>
            <a:r>
              <a:rPr sz="2300" b="0" spc="-40" dirty="0">
                <a:latin typeface="Arial"/>
                <a:cs typeface="Arial"/>
              </a:rPr>
              <a:t> </a:t>
            </a:r>
            <a:r>
              <a:rPr sz="2300" b="0" dirty="0">
                <a:latin typeface="Arial"/>
                <a:cs typeface="Arial"/>
              </a:rPr>
              <a:t>just</a:t>
            </a:r>
            <a:r>
              <a:rPr sz="2300" b="0" spc="-25" dirty="0">
                <a:latin typeface="Arial"/>
                <a:cs typeface="Arial"/>
              </a:rPr>
              <a:t> </a:t>
            </a:r>
            <a:r>
              <a:rPr sz="2300" b="0" dirty="0">
                <a:latin typeface="Arial"/>
                <a:cs typeface="Arial"/>
              </a:rPr>
              <a:t>to</a:t>
            </a:r>
            <a:r>
              <a:rPr sz="2300" b="0" spc="-20" dirty="0">
                <a:latin typeface="Arial"/>
                <a:cs typeface="Arial"/>
              </a:rPr>
              <a:t> </a:t>
            </a:r>
            <a:r>
              <a:rPr sz="2300" b="0" dirty="0">
                <a:latin typeface="Arial"/>
                <a:cs typeface="Arial"/>
              </a:rPr>
              <a:t>see</a:t>
            </a:r>
            <a:r>
              <a:rPr sz="2300" b="0" spc="-20" dirty="0">
                <a:latin typeface="Arial"/>
                <a:cs typeface="Arial"/>
              </a:rPr>
              <a:t> </a:t>
            </a:r>
            <a:r>
              <a:rPr sz="2300" b="0" dirty="0">
                <a:latin typeface="Arial"/>
                <a:cs typeface="Arial"/>
              </a:rPr>
              <a:t>the</a:t>
            </a:r>
            <a:r>
              <a:rPr sz="2300" b="0" spc="-25" dirty="0">
                <a:latin typeface="Arial"/>
                <a:cs typeface="Arial"/>
              </a:rPr>
              <a:t> </a:t>
            </a:r>
            <a:r>
              <a:rPr sz="2300" b="0" dirty="0">
                <a:latin typeface="Arial"/>
                <a:cs typeface="Arial"/>
              </a:rPr>
              <a:t>smooth</a:t>
            </a:r>
            <a:r>
              <a:rPr sz="2300" b="0" spc="-40" dirty="0">
                <a:latin typeface="Arial"/>
                <a:cs typeface="Arial"/>
              </a:rPr>
              <a:t> </a:t>
            </a:r>
            <a:r>
              <a:rPr sz="2300" b="0" dirty="0">
                <a:latin typeface="Arial"/>
                <a:cs typeface="Arial"/>
              </a:rPr>
              <a:t>swivel</a:t>
            </a:r>
            <a:r>
              <a:rPr sz="2300" b="0" spc="-20" dirty="0">
                <a:latin typeface="Arial"/>
                <a:cs typeface="Arial"/>
              </a:rPr>
              <a:t> </a:t>
            </a:r>
            <a:r>
              <a:rPr sz="2300" b="0" spc="-10" dirty="0">
                <a:latin typeface="Arial"/>
                <a:cs typeface="Arial"/>
              </a:rPr>
              <a:t>movement. </a:t>
            </a:r>
            <a:r>
              <a:rPr sz="2300" b="0" dirty="0">
                <a:latin typeface="Arial"/>
                <a:cs typeface="Arial"/>
              </a:rPr>
              <a:t>Clamping</a:t>
            </a:r>
            <a:r>
              <a:rPr sz="2300" b="0" spc="-65" dirty="0">
                <a:latin typeface="Arial"/>
                <a:cs typeface="Arial"/>
              </a:rPr>
              <a:t> </a:t>
            </a:r>
            <a:r>
              <a:rPr sz="2300" b="0" dirty="0">
                <a:latin typeface="Arial"/>
                <a:cs typeface="Arial"/>
              </a:rPr>
              <a:t>and</a:t>
            </a:r>
            <a:r>
              <a:rPr sz="2300" b="0" spc="-40" dirty="0">
                <a:latin typeface="Arial"/>
                <a:cs typeface="Arial"/>
              </a:rPr>
              <a:t> </a:t>
            </a:r>
            <a:r>
              <a:rPr sz="2300" b="0" dirty="0">
                <a:latin typeface="Arial"/>
                <a:cs typeface="Arial"/>
              </a:rPr>
              <a:t>un-clamping</a:t>
            </a:r>
            <a:r>
              <a:rPr sz="2300" b="0" spc="-60" dirty="0">
                <a:latin typeface="Arial"/>
                <a:cs typeface="Arial"/>
              </a:rPr>
              <a:t> </a:t>
            </a:r>
            <a:r>
              <a:rPr sz="2300" b="0" dirty="0">
                <a:latin typeface="Arial"/>
                <a:cs typeface="Arial"/>
              </a:rPr>
              <a:t>is</a:t>
            </a:r>
            <a:r>
              <a:rPr sz="2300" b="0" spc="-15" dirty="0">
                <a:latin typeface="Arial"/>
                <a:cs typeface="Arial"/>
              </a:rPr>
              <a:t> </a:t>
            </a:r>
            <a:r>
              <a:rPr sz="2300" b="0" dirty="0">
                <a:latin typeface="Arial"/>
                <a:cs typeface="Arial"/>
              </a:rPr>
              <a:t>automatically</a:t>
            </a:r>
            <a:r>
              <a:rPr sz="2300" b="0" spc="-30" dirty="0">
                <a:latin typeface="Arial"/>
                <a:cs typeface="Arial"/>
              </a:rPr>
              <a:t> </a:t>
            </a:r>
            <a:r>
              <a:rPr sz="2300" b="0" dirty="0">
                <a:latin typeface="Arial"/>
                <a:cs typeface="Arial"/>
              </a:rPr>
              <a:t>controlled</a:t>
            </a:r>
            <a:r>
              <a:rPr sz="2300" b="0" spc="-60" dirty="0">
                <a:latin typeface="Arial"/>
                <a:cs typeface="Arial"/>
              </a:rPr>
              <a:t> </a:t>
            </a:r>
            <a:r>
              <a:rPr sz="2300" b="0" dirty="0">
                <a:latin typeface="Arial"/>
                <a:cs typeface="Arial"/>
              </a:rPr>
              <a:t>by</a:t>
            </a:r>
            <a:r>
              <a:rPr sz="2300" b="0" spc="-30" dirty="0">
                <a:latin typeface="Arial"/>
                <a:cs typeface="Arial"/>
              </a:rPr>
              <a:t> </a:t>
            </a:r>
            <a:r>
              <a:rPr sz="2300" b="0" dirty="0">
                <a:latin typeface="Arial"/>
                <a:cs typeface="Arial"/>
              </a:rPr>
              <a:t>the</a:t>
            </a:r>
            <a:r>
              <a:rPr sz="2300" b="0" spc="-25" dirty="0">
                <a:latin typeface="Arial"/>
                <a:cs typeface="Arial"/>
              </a:rPr>
              <a:t> </a:t>
            </a:r>
            <a:r>
              <a:rPr sz="2300" b="0" dirty="0">
                <a:latin typeface="Arial"/>
                <a:cs typeface="Arial"/>
              </a:rPr>
              <a:t>operator</a:t>
            </a:r>
            <a:r>
              <a:rPr sz="2300" b="0" spc="-65" dirty="0">
                <a:latin typeface="Arial"/>
                <a:cs typeface="Arial"/>
              </a:rPr>
              <a:t> </a:t>
            </a:r>
            <a:r>
              <a:rPr sz="2300" b="0" dirty="0">
                <a:latin typeface="Arial"/>
                <a:cs typeface="Arial"/>
              </a:rPr>
              <a:t>from</a:t>
            </a:r>
            <a:r>
              <a:rPr sz="2300" b="0" spc="-25" dirty="0">
                <a:latin typeface="Arial"/>
                <a:cs typeface="Arial"/>
              </a:rPr>
              <a:t> </a:t>
            </a:r>
            <a:r>
              <a:rPr sz="2300" b="0" dirty="0">
                <a:latin typeface="Arial"/>
                <a:cs typeface="Arial"/>
              </a:rPr>
              <a:t>his</a:t>
            </a:r>
            <a:r>
              <a:rPr sz="2300" b="0" spc="-25" dirty="0">
                <a:latin typeface="Arial"/>
                <a:cs typeface="Arial"/>
              </a:rPr>
              <a:t> </a:t>
            </a:r>
            <a:r>
              <a:rPr sz="2300" b="0" spc="-10" dirty="0">
                <a:latin typeface="Arial"/>
                <a:cs typeface="Arial"/>
              </a:rPr>
              <a:t>pendant.</a:t>
            </a:r>
            <a:endParaRPr sz="2300">
              <a:latin typeface="Arial"/>
              <a:cs typeface="Arial"/>
            </a:endParaRPr>
          </a:p>
        </p:txBody>
      </p:sp>
      <p:pic>
        <p:nvPicPr>
          <p:cNvPr id="3" name="object 3"/>
          <p:cNvPicPr/>
          <p:nvPr/>
        </p:nvPicPr>
        <p:blipFill>
          <a:blip r:embed="rId2" cstate="print"/>
          <a:stretch>
            <a:fillRect/>
          </a:stretch>
        </p:blipFill>
        <p:spPr>
          <a:xfrm>
            <a:off x="192023" y="1578864"/>
            <a:ext cx="6095999" cy="4571999"/>
          </a:xfrm>
          <a:prstGeom prst="rect">
            <a:avLst/>
          </a:prstGeom>
        </p:spPr>
      </p:pic>
      <p:pic>
        <p:nvPicPr>
          <p:cNvPr id="4" name="object 4"/>
          <p:cNvPicPr/>
          <p:nvPr/>
        </p:nvPicPr>
        <p:blipFill>
          <a:blip r:embed="rId3" cstate="print"/>
          <a:stretch>
            <a:fillRect/>
          </a:stretch>
        </p:blipFill>
        <p:spPr>
          <a:xfrm>
            <a:off x="6409944" y="2292095"/>
            <a:ext cx="5590031" cy="314401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006092" y="281079"/>
            <a:ext cx="4774565" cy="2585085"/>
          </a:xfrm>
          <a:prstGeom prst="rect">
            <a:avLst/>
          </a:prstGeom>
        </p:spPr>
        <p:txBody>
          <a:bodyPr vert="horz" wrap="square" lIns="0" tIns="53340" rIns="0" bIns="0" rtlCol="0">
            <a:spAutoFit/>
          </a:bodyPr>
          <a:lstStyle/>
          <a:p>
            <a:pPr marL="12700" marR="22225">
              <a:lnSpc>
                <a:spcPts val="2480"/>
              </a:lnSpc>
              <a:spcBef>
                <a:spcPts val="420"/>
              </a:spcBef>
            </a:pPr>
            <a:r>
              <a:rPr sz="2300" dirty="0">
                <a:latin typeface="Arial"/>
                <a:cs typeface="Arial"/>
              </a:rPr>
              <a:t>In</a:t>
            </a:r>
            <a:r>
              <a:rPr sz="2300" spc="-35" dirty="0">
                <a:latin typeface="Arial"/>
                <a:cs typeface="Arial"/>
              </a:rPr>
              <a:t> </a:t>
            </a:r>
            <a:r>
              <a:rPr sz="2300" dirty="0">
                <a:latin typeface="Arial"/>
                <a:cs typeface="Arial"/>
              </a:rPr>
              <a:t>2015/2016</a:t>
            </a:r>
            <a:r>
              <a:rPr sz="2300" spc="-45" dirty="0">
                <a:latin typeface="Arial"/>
                <a:cs typeface="Arial"/>
              </a:rPr>
              <a:t> </a:t>
            </a:r>
            <a:r>
              <a:rPr sz="2300" dirty="0">
                <a:latin typeface="Arial"/>
                <a:cs typeface="Arial"/>
              </a:rPr>
              <a:t>we</a:t>
            </a:r>
            <a:r>
              <a:rPr sz="2300" spc="-25" dirty="0">
                <a:latin typeface="Arial"/>
                <a:cs typeface="Arial"/>
              </a:rPr>
              <a:t> </a:t>
            </a:r>
            <a:r>
              <a:rPr sz="2300" dirty="0">
                <a:latin typeface="Arial"/>
                <a:cs typeface="Arial"/>
              </a:rPr>
              <a:t>had</a:t>
            </a:r>
            <a:r>
              <a:rPr sz="2300" spc="-30" dirty="0">
                <a:latin typeface="Arial"/>
                <a:cs typeface="Arial"/>
              </a:rPr>
              <a:t> </a:t>
            </a:r>
            <a:r>
              <a:rPr sz="2300" dirty="0">
                <a:latin typeface="Arial"/>
                <a:cs typeface="Arial"/>
              </a:rPr>
              <a:t>the</a:t>
            </a:r>
            <a:r>
              <a:rPr sz="2300" spc="-30" dirty="0">
                <a:latin typeface="Arial"/>
                <a:cs typeface="Arial"/>
              </a:rPr>
              <a:t> </a:t>
            </a:r>
            <a:r>
              <a:rPr sz="2300" spc="-10" dirty="0">
                <a:latin typeface="Arial"/>
                <a:cs typeface="Arial"/>
              </a:rPr>
              <a:t>opportunity </a:t>
            </a:r>
            <a:r>
              <a:rPr sz="2300" dirty="0">
                <a:latin typeface="Arial"/>
                <a:cs typeface="Arial"/>
              </a:rPr>
              <a:t>to</a:t>
            </a:r>
            <a:r>
              <a:rPr sz="2300" spc="-25" dirty="0">
                <a:latin typeface="Arial"/>
                <a:cs typeface="Arial"/>
              </a:rPr>
              <a:t> </a:t>
            </a:r>
            <a:r>
              <a:rPr sz="2300" dirty="0">
                <a:latin typeface="Arial"/>
                <a:cs typeface="Arial"/>
              </a:rPr>
              <a:t>bring</a:t>
            </a:r>
            <a:r>
              <a:rPr sz="2300" spc="-30" dirty="0">
                <a:latin typeface="Arial"/>
                <a:cs typeface="Arial"/>
              </a:rPr>
              <a:t> </a:t>
            </a:r>
            <a:r>
              <a:rPr sz="2300" dirty="0">
                <a:latin typeface="Arial"/>
                <a:cs typeface="Arial"/>
              </a:rPr>
              <a:t>this</a:t>
            </a:r>
            <a:r>
              <a:rPr sz="2300" spc="-25" dirty="0">
                <a:latin typeface="Arial"/>
                <a:cs typeface="Arial"/>
              </a:rPr>
              <a:t> </a:t>
            </a:r>
            <a:r>
              <a:rPr sz="2300" dirty="0">
                <a:latin typeface="Arial"/>
                <a:cs typeface="Arial"/>
              </a:rPr>
              <a:t>machine</a:t>
            </a:r>
            <a:r>
              <a:rPr sz="2300" spc="-45" dirty="0">
                <a:latin typeface="Arial"/>
                <a:cs typeface="Arial"/>
              </a:rPr>
              <a:t> </a:t>
            </a:r>
            <a:r>
              <a:rPr sz="2300" dirty="0">
                <a:latin typeface="Arial"/>
                <a:cs typeface="Arial"/>
              </a:rPr>
              <a:t>into</a:t>
            </a:r>
            <a:r>
              <a:rPr sz="2300" spc="-30" dirty="0">
                <a:latin typeface="Arial"/>
                <a:cs typeface="Arial"/>
              </a:rPr>
              <a:t> </a:t>
            </a:r>
            <a:r>
              <a:rPr sz="2300" spc="-50" dirty="0">
                <a:latin typeface="Arial"/>
                <a:cs typeface="Arial"/>
              </a:rPr>
              <a:t>a </a:t>
            </a:r>
            <a:r>
              <a:rPr sz="2300" dirty="0">
                <a:latin typeface="Arial"/>
                <a:cs typeface="Arial"/>
              </a:rPr>
              <a:t>specification</a:t>
            </a:r>
            <a:r>
              <a:rPr sz="2300" spc="-60" dirty="0">
                <a:latin typeface="Arial"/>
                <a:cs typeface="Arial"/>
              </a:rPr>
              <a:t> </a:t>
            </a:r>
            <a:r>
              <a:rPr sz="2300" dirty="0">
                <a:latin typeface="Arial"/>
                <a:cs typeface="Arial"/>
              </a:rPr>
              <a:t>and</a:t>
            </a:r>
            <a:r>
              <a:rPr sz="2300" spc="-35" dirty="0">
                <a:latin typeface="Arial"/>
                <a:cs typeface="Arial"/>
              </a:rPr>
              <a:t> </a:t>
            </a:r>
            <a:r>
              <a:rPr sz="2300" dirty="0">
                <a:latin typeface="Arial"/>
                <a:cs typeface="Arial"/>
              </a:rPr>
              <a:t>condition</a:t>
            </a:r>
            <a:r>
              <a:rPr sz="2300" spc="-60" dirty="0">
                <a:latin typeface="Arial"/>
                <a:cs typeface="Arial"/>
              </a:rPr>
              <a:t> </a:t>
            </a:r>
            <a:r>
              <a:rPr sz="2300" dirty="0">
                <a:latin typeface="Arial"/>
                <a:cs typeface="Arial"/>
              </a:rPr>
              <a:t>so</a:t>
            </a:r>
            <a:r>
              <a:rPr sz="2300" spc="-20" dirty="0">
                <a:latin typeface="Arial"/>
                <a:cs typeface="Arial"/>
              </a:rPr>
              <a:t> </a:t>
            </a:r>
            <a:r>
              <a:rPr sz="2300" dirty="0">
                <a:latin typeface="Arial"/>
                <a:cs typeface="Arial"/>
              </a:rPr>
              <a:t>that</a:t>
            </a:r>
            <a:r>
              <a:rPr sz="2300" spc="-25" dirty="0">
                <a:latin typeface="Arial"/>
                <a:cs typeface="Arial"/>
              </a:rPr>
              <a:t> it </a:t>
            </a:r>
            <a:r>
              <a:rPr sz="2300" dirty="0">
                <a:latin typeface="Arial"/>
                <a:cs typeface="Arial"/>
              </a:rPr>
              <a:t>could</a:t>
            </a:r>
            <a:r>
              <a:rPr sz="2300" spc="-55" dirty="0">
                <a:latin typeface="Arial"/>
                <a:cs typeface="Arial"/>
              </a:rPr>
              <a:t> </a:t>
            </a:r>
            <a:r>
              <a:rPr sz="2300" dirty="0">
                <a:latin typeface="Arial"/>
                <a:cs typeface="Arial"/>
              </a:rPr>
              <a:t>work</a:t>
            </a:r>
            <a:r>
              <a:rPr sz="2300" spc="-25" dirty="0">
                <a:latin typeface="Arial"/>
                <a:cs typeface="Arial"/>
              </a:rPr>
              <a:t> </a:t>
            </a:r>
            <a:r>
              <a:rPr sz="2300" dirty="0">
                <a:latin typeface="Arial"/>
                <a:cs typeface="Arial"/>
              </a:rPr>
              <a:t>for</a:t>
            </a:r>
            <a:r>
              <a:rPr sz="2300" spc="-20" dirty="0">
                <a:latin typeface="Arial"/>
                <a:cs typeface="Arial"/>
              </a:rPr>
              <a:t> </a:t>
            </a:r>
            <a:r>
              <a:rPr sz="2300" dirty="0">
                <a:latin typeface="Arial"/>
                <a:cs typeface="Arial"/>
              </a:rPr>
              <a:t>another</a:t>
            </a:r>
            <a:r>
              <a:rPr sz="2300" spc="-45" dirty="0">
                <a:latin typeface="Arial"/>
                <a:cs typeface="Arial"/>
              </a:rPr>
              <a:t> </a:t>
            </a:r>
            <a:r>
              <a:rPr sz="2300" dirty="0">
                <a:latin typeface="Arial"/>
                <a:cs typeface="Arial"/>
              </a:rPr>
              <a:t>50</a:t>
            </a:r>
            <a:r>
              <a:rPr sz="2300" spc="-30" dirty="0">
                <a:latin typeface="Arial"/>
                <a:cs typeface="Arial"/>
              </a:rPr>
              <a:t> </a:t>
            </a:r>
            <a:r>
              <a:rPr sz="2300" spc="-10" dirty="0">
                <a:latin typeface="Arial"/>
                <a:cs typeface="Arial"/>
              </a:rPr>
              <a:t>years.</a:t>
            </a:r>
            <a:endParaRPr sz="2300">
              <a:latin typeface="Arial"/>
              <a:cs typeface="Arial"/>
            </a:endParaRPr>
          </a:p>
          <a:p>
            <a:pPr marL="12700" marR="5080">
              <a:lnSpc>
                <a:spcPts val="2480"/>
              </a:lnSpc>
              <a:spcBef>
                <a:spcPts val="15"/>
              </a:spcBef>
            </a:pPr>
            <a:r>
              <a:rPr sz="2300" dirty="0">
                <a:latin typeface="Arial"/>
                <a:cs typeface="Arial"/>
              </a:rPr>
              <a:t>The</a:t>
            </a:r>
            <a:r>
              <a:rPr sz="2300" spc="-35" dirty="0">
                <a:latin typeface="Arial"/>
                <a:cs typeface="Arial"/>
              </a:rPr>
              <a:t> </a:t>
            </a:r>
            <a:r>
              <a:rPr sz="2300" dirty="0">
                <a:latin typeface="Arial"/>
                <a:cs typeface="Arial"/>
              </a:rPr>
              <a:t>machine</a:t>
            </a:r>
            <a:r>
              <a:rPr sz="2300" spc="-55" dirty="0">
                <a:latin typeface="Arial"/>
                <a:cs typeface="Arial"/>
              </a:rPr>
              <a:t> </a:t>
            </a:r>
            <a:r>
              <a:rPr sz="2300" dirty="0">
                <a:latin typeface="Arial"/>
                <a:cs typeface="Arial"/>
              </a:rPr>
              <a:t>was</a:t>
            </a:r>
            <a:r>
              <a:rPr sz="2300" spc="-20" dirty="0">
                <a:latin typeface="Arial"/>
                <a:cs typeface="Arial"/>
              </a:rPr>
              <a:t> </a:t>
            </a:r>
            <a:r>
              <a:rPr sz="2300" dirty="0">
                <a:latin typeface="Arial"/>
                <a:cs typeface="Arial"/>
              </a:rPr>
              <a:t>a</a:t>
            </a:r>
            <a:r>
              <a:rPr sz="2300" spc="-15" dirty="0">
                <a:latin typeface="Arial"/>
                <a:cs typeface="Arial"/>
              </a:rPr>
              <a:t> </a:t>
            </a:r>
            <a:r>
              <a:rPr sz="2300" dirty="0">
                <a:latin typeface="Arial"/>
                <a:cs typeface="Arial"/>
              </a:rPr>
              <a:t>W&amp;B 54Q</a:t>
            </a:r>
            <a:r>
              <a:rPr sz="2300" spc="-25" dirty="0">
                <a:latin typeface="Arial"/>
                <a:cs typeface="Arial"/>
              </a:rPr>
              <a:t> </a:t>
            </a:r>
            <a:r>
              <a:rPr sz="2300" dirty="0">
                <a:latin typeface="Arial"/>
                <a:cs typeface="Arial"/>
              </a:rPr>
              <a:t>with</a:t>
            </a:r>
            <a:r>
              <a:rPr sz="2300" spc="-30" dirty="0">
                <a:latin typeface="Arial"/>
                <a:cs typeface="Arial"/>
              </a:rPr>
              <a:t> </a:t>
            </a:r>
            <a:r>
              <a:rPr sz="2300" spc="-50" dirty="0">
                <a:latin typeface="Arial"/>
                <a:cs typeface="Arial"/>
              </a:rPr>
              <a:t>a </a:t>
            </a:r>
            <a:r>
              <a:rPr sz="2300" dirty="0">
                <a:latin typeface="Arial"/>
                <a:cs typeface="Arial"/>
              </a:rPr>
              <a:t>side</a:t>
            </a:r>
            <a:r>
              <a:rPr sz="2300" spc="-45" dirty="0">
                <a:latin typeface="Arial"/>
                <a:cs typeface="Arial"/>
              </a:rPr>
              <a:t> </a:t>
            </a:r>
            <a:r>
              <a:rPr sz="2300" dirty="0">
                <a:latin typeface="Arial"/>
                <a:cs typeface="Arial"/>
              </a:rPr>
              <a:t>head</a:t>
            </a:r>
            <a:r>
              <a:rPr sz="2300" spc="-40" dirty="0">
                <a:latin typeface="Arial"/>
                <a:cs typeface="Arial"/>
              </a:rPr>
              <a:t> </a:t>
            </a:r>
            <a:r>
              <a:rPr sz="2300" dirty="0">
                <a:latin typeface="Arial"/>
                <a:cs typeface="Arial"/>
              </a:rPr>
              <a:t>and</a:t>
            </a:r>
            <a:r>
              <a:rPr sz="2300" spc="-35" dirty="0">
                <a:latin typeface="Arial"/>
                <a:cs typeface="Arial"/>
              </a:rPr>
              <a:t> </a:t>
            </a:r>
            <a:r>
              <a:rPr sz="2300" dirty="0">
                <a:latin typeface="Arial"/>
                <a:cs typeface="Arial"/>
              </a:rPr>
              <a:t>pendant</a:t>
            </a:r>
            <a:r>
              <a:rPr sz="2300" spc="-45" dirty="0">
                <a:latin typeface="Arial"/>
                <a:cs typeface="Arial"/>
              </a:rPr>
              <a:t> </a:t>
            </a:r>
            <a:r>
              <a:rPr sz="2300" spc="-10" dirty="0">
                <a:latin typeface="Arial"/>
                <a:cs typeface="Arial"/>
              </a:rPr>
              <a:t>control.</a:t>
            </a:r>
            <a:endParaRPr sz="2300">
              <a:latin typeface="Arial"/>
              <a:cs typeface="Arial"/>
            </a:endParaRPr>
          </a:p>
          <a:p>
            <a:pPr marL="12700" marR="248920">
              <a:lnSpc>
                <a:spcPts val="2480"/>
              </a:lnSpc>
              <a:spcBef>
                <a:spcPts val="5"/>
              </a:spcBef>
            </a:pPr>
            <a:r>
              <a:rPr sz="2300" dirty="0">
                <a:latin typeface="Arial"/>
                <a:cs typeface="Arial"/>
              </a:rPr>
              <a:t>It</a:t>
            </a:r>
            <a:r>
              <a:rPr sz="2300" spc="-20" dirty="0">
                <a:latin typeface="Arial"/>
                <a:cs typeface="Arial"/>
              </a:rPr>
              <a:t> </a:t>
            </a:r>
            <a:r>
              <a:rPr sz="2300" dirty="0">
                <a:latin typeface="Arial"/>
                <a:cs typeface="Arial"/>
              </a:rPr>
              <a:t>was</a:t>
            </a:r>
            <a:r>
              <a:rPr sz="2300" spc="-25" dirty="0">
                <a:latin typeface="Arial"/>
                <a:cs typeface="Arial"/>
              </a:rPr>
              <a:t> </a:t>
            </a:r>
            <a:r>
              <a:rPr sz="2300" dirty="0">
                <a:latin typeface="Arial"/>
                <a:cs typeface="Arial"/>
              </a:rPr>
              <a:t>an</a:t>
            </a:r>
            <a:r>
              <a:rPr sz="2300" spc="-20" dirty="0">
                <a:latin typeface="Arial"/>
                <a:cs typeface="Arial"/>
              </a:rPr>
              <a:t> </a:t>
            </a:r>
            <a:r>
              <a:rPr sz="2300" dirty="0">
                <a:latin typeface="Arial"/>
                <a:cs typeface="Arial"/>
              </a:rPr>
              <a:t>advanced</a:t>
            </a:r>
            <a:r>
              <a:rPr sz="2300" spc="-55" dirty="0">
                <a:latin typeface="Arial"/>
                <a:cs typeface="Arial"/>
              </a:rPr>
              <a:t> </a:t>
            </a:r>
            <a:r>
              <a:rPr sz="2300" dirty="0">
                <a:latin typeface="Arial"/>
                <a:cs typeface="Arial"/>
              </a:rPr>
              <a:t>machine</a:t>
            </a:r>
            <a:r>
              <a:rPr sz="2300" spc="-50" dirty="0">
                <a:latin typeface="Arial"/>
                <a:cs typeface="Arial"/>
              </a:rPr>
              <a:t> </a:t>
            </a:r>
            <a:r>
              <a:rPr sz="2300" dirty="0">
                <a:latin typeface="Arial"/>
                <a:cs typeface="Arial"/>
              </a:rPr>
              <a:t>at</a:t>
            </a:r>
            <a:r>
              <a:rPr sz="2300" spc="-15" dirty="0">
                <a:latin typeface="Arial"/>
                <a:cs typeface="Arial"/>
              </a:rPr>
              <a:t> </a:t>
            </a:r>
            <a:r>
              <a:rPr sz="2300" spc="-25" dirty="0">
                <a:latin typeface="Arial"/>
                <a:cs typeface="Arial"/>
              </a:rPr>
              <a:t>the </a:t>
            </a:r>
            <a:r>
              <a:rPr sz="2300" dirty="0">
                <a:latin typeface="Arial"/>
                <a:cs typeface="Arial"/>
              </a:rPr>
              <a:t>time</a:t>
            </a:r>
            <a:r>
              <a:rPr sz="2300" spc="-20" dirty="0">
                <a:latin typeface="Arial"/>
                <a:cs typeface="Arial"/>
              </a:rPr>
              <a:t> </a:t>
            </a:r>
            <a:r>
              <a:rPr sz="2300" dirty="0">
                <a:latin typeface="Arial"/>
                <a:cs typeface="Arial"/>
              </a:rPr>
              <a:t>of</a:t>
            </a:r>
            <a:r>
              <a:rPr sz="2300" spc="-25" dirty="0">
                <a:latin typeface="Arial"/>
                <a:cs typeface="Arial"/>
              </a:rPr>
              <a:t> </a:t>
            </a:r>
            <a:r>
              <a:rPr sz="2300" dirty="0">
                <a:latin typeface="Arial"/>
                <a:cs typeface="Arial"/>
              </a:rPr>
              <a:t>its</a:t>
            </a:r>
            <a:r>
              <a:rPr sz="2300" spc="-15" dirty="0">
                <a:latin typeface="Arial"/>
                <a:cs typeface="Arial"/>
              </a:rPr>
              <a:t> </a:t>
            </a:r>
            <a:r>
              <a:rPr sz="2300" dirty="0">
                <a:latin typeface="Arial"/>
                <a:cs typeface="Arial"/>
              </a:rPr>
              <a:t>original</a:t>
            </a:r>
            <a:r>
              <a:rPr sz="2300" spc="-35" dirty="0">
                <a:latin typeface="Arial"/>
                <a:cs typeface="Arial"/>
              </a:rPr>
              <a:t> </a:t>
            </a:r>
            <a:r>
              <a:rPr sz="2300" spc="-10" dirty="0">
                <a:latin typeface="Arial"/>
                <a:cs typeface="Arial"/>
              </a:rPr>
              <a:t>build.</a:t>
            </a:r>
            <a:endParaRPr sz="2300">
              <a:latin typeface="Arial"/>
              <a:cs typeface="Arial"/>
            </a:endParaRPr>
          </a:p>
        </p:txBody>
      </p:sp>
      <p:pic>
        <p:nvPicPr>
          <p:cNvPr id="3" name="object 3"/>
          <p:cNvPicPr/>
          <p:nvPr/>
        </p:nvPicPr>
        <p:blipFill>
          <a:blip r:embed="rId2" cstate="print"/>
          <a:stretch>
            <a:fillRect/>
          </a:stretch>
        </p:blipFill>
        <p:spPr>
          <a:xfrm>
            <a:off x="528827" y="1027176"/>
            <a:ext cx="3685031" cy="4914899"/>
          </a:xfrm>
          <a:prstGeom prst="rect">
            <a:avLst/>
          </a:prstGeom>
        </p:spPr>
      </p:pic>
      <p:pic>
        <p:nvPicPr>
          <p:cNvPr id="4" name="object 4"/>
          <p:cNvPicPr/>
          <p:nvPr/>
        </p:nvPicPr>
        <p:blipFill>
          <a:blip r:embed="rId3" cstate="print"/>
          <a:stretch>
            <a:fillRect/>
          </a:stretch>
        </p:blipFill>
        <p:spPr>
          <a:xfrm>
            <a:off x="4561332" y="332231"/>
            <a:ext cx="2144267" cy="2860535"/>
          </a:xfrm>
          <a:prstGeom prst="rect">
            <a:avLst/>
          </a:prstGeom>
        </p:spPr>
      </p:pic>
      <p:pic>
        <p:nvPicPr>
          <p:cNvPr id="5" name="object 5"/>
          <p:cNvPicPr/>
          <p:nvPr/>
        </p:nvPicPr>
        <p:blipFill>
          <a:blip r:embed="rId4" cstate="print"/>
          <a:stretch>
            <a:fillRect/>
          </a:stretch>
        </p:blipFill>
        <p:spPr>
          <a:xfrm>
            <a:off x="5173979" y="3398520"/>
            <a:ext cx="2499347" cy="3331463"/>
          </a:xfrm>
          <a:prstGeom prst="rect">
            <a:avLst/>
          </a:prstGeom>
        </p:spPr>
      </p:pic>
      <p:pic>
        <p:nvPicPr>
          <p:cNvPr id="6" name="object 6"/>
          <p:cNvPicPr/>
          <p:nvPr/>
        </p:nvPicPr>
        <p:blipFill>
          <a:blip r:embed="rId5" cstate="print"/>
          <a:stretch>
            <a:fillRect/>
          </a:stretch>
        </p:blipFill>
        <p:spPr>
          <a:xfrm>
            <a:off x="8516111" y="3029711"/>
            <a:ext cx="2761487" cy="3700271"/>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16938" y="80873"/>
            <a:ext cx="10358122" cy="1656864"/>
          </a:xfrm>
          <a:prstGeom prst="rect">
            <a:avLst/>
          </a:prstGeom>
        </p:spPr>
        <p:txBody>
          <a:bodyPr vert="horz" wrap="square" lIns="0" tIns="53340" rIns="0" bIns="0" rtlCol="0">
            <a:spAutoFit/>
          </a:bodyPr>
          <a:lstStyle/>
          <a:p>
            <a:pPr marL="12700" marR="5080">
              <a:lnSpc>
                <a:spcPts val="2480"/>
              </a:lnSpc>
              <a:spcBef>
                <a:spcPts val="420"/>
              </a:spcBef>
            </a:pPr>
            <a:r>
              <a:rPr sz="2300" b="0" dirty="0">
                <a:latin typeface="Arial"/>
                <a:cs typeface="Arial"/>
              </a:rPr>
              <a:t>The</a:t>
            </a:r>
            <a:r>
              <a:rPr sz="2300" b="0" spc="-40" dirty="0">
                <a:latin typeface="Arial"/>
                <a:cs typeface="Arial"/>
              </a:rPr>
              <a:t> </a:t>
            </a:r>
            <a:r>
              <a:rPr sz="2300" b="0" dirty="0">
                <a:latin typeface="Arial"/>
                <a:cs typeface="Arial"/>
              </a:rPr>
              <a:t>W&amp;B 54Q</a:t>
            </a:r>
            <a:r>
              <a:rPr sz="2300" b="0" spc="-25" dirty="0">
                <a:latin typeface="Arial"/>
                <a:cs typeface="Arial"/>
              </a:rPr>
              <a:t> </a:t>
            </a:r>
            <a:r>
              <a:rPr sz="2300" b="0" dirty="0">
                <a:latin typeface="Arial"/>
                <a:cs typeface="Arial"/>
              </a:rPr>
              <a:t>was</a:t>
            </a:r>
            <a:r>
              <a:rPr sz="2300" b="0" spc="-40" dirty="0">
                <a:latin typeface="Arial"/>
                <a:cs typeface="Arial"/>
              </a:rPr>
              <a:t> </a:t>
            </a:r>
            <a:r>
              <a:rPr sz="2300" b="0" dirty="0">
                <a:latin typeface="Arial"/>
                <a:cs typeface="Arial"/>
              </a:rPr>
              <a:t>converted</a:t>
            </a:r>
            <a:r>
              <a:rPr sz="2300" b="0" spc="-45" dirty="0">
                <a:latin typeface="Arial"/>
                <a:cs typeface="Arial"/>
              </a:rPr>
              <a:t> </a:t>
            </a:r>
            <a:r>
              <a:rPr sz="2300" b="0" dirty="0">
                <a:latin typeface="Arial"/>
                <a:cs typeface="Arial"/>
              </a:rPr>
              <a:t>to</a:t>
            </a:r>
            <a:r>
              <a:rPr sz="2300" b="0" spc="-20" dirty="0">
                <a:latin typeface="Arial"/>
                <a:cs typeface="Arial"/>
              </a:rPr>
              <a:t> </a:t>
            </a:r>
            <a:r>
              <a:rPr sz="2300" b="0" dirty="0">
                <a:latin typeface="Arial"/>
                <a:cs typeface="Arial"/>
              </a:rPr>
              <a:t>a</a:t>
            </a:r>
            <a:r>
              <a:rPr sz="2300" b="0" spc="-15" dirty="0">
                <a:latin typeface="Arial"/>
                <a:cs typeface="Arial"/>
              </a:rPr>
              <a:t> </a:t>
            </a:r>
            <a:r>
              <a:rPr sz="2300" b="0" dirty="0">
                <a:latin typeface="Arial"/>
                <a:cs typeface="Arial"/>
              </a:rPr>
              <a:t>machine</a:t>
            </a:r>
            <a:r>
              <a:rPr sz="2300" b="0" spc="-55" dirty="0">
                <a:latin typeface="Arial"/>
                <a:cs typeface="Arial"/>
              </a:rPr>
              <a:t> </a:t>
            </a:r>
            <a:r>
              <a:rPr sz="2300" b="0" dirty="0">
                <a:latin typeface="Arial"/>
                <a:cs typeface="Arial"/>
              </a:rPr>
              <a:t>that</a:t>
            </a:r>
            <a:r>
              <a:rPr sz="2300" b="0" spc="-25" dirty="0">
                <a:latin typeface="Arial"/>
                <a:cs typeface="Arial"/>
              </a:rPr>
              <a:t> </a:t>
            </a:r>
            <a:r>
              <a:rPr sz="2300" b="0" dirty="0">
                <a:latin typeface="Arial"/>
                <a:cs typeface="Arial"/>
              </a:rPr>
              <a:t>the</a:t>
            </a:r>
            <a:r>
              <a:rPr sz="2300" b="0" spc="-20" dirty="0">
                <a:latin typeface="Arial"/>
                <a:cs typeface="Arial"/>
              </a:rPr>
              <a:t> </a:t>
            </a:r>
            <a:r>
              <a:rPr sz="2300" b="0" dirty="0">
                <a:latin typeface="Arial"/>
                <a:cs typeface="Arial"/>
              </a:rPr>
              <a:t>operators</a:t>
            </a:r>
            <a:r>
              <a:rPr sz="2300" b="0" spc="-50" dirty="0">
                <a:latin typeface="Arial"/>
                <a:cs typeface="Arial"/>
              </a:rPr>
              <a:t> </a:t>
            </a:r>
            <a:r>
              <a:rPr sz="2300" b="0" dirty="0">
                <a:latin typeface="Arial"/>
                <a:cs typeface="Arial"/>
              </a:rPr>
              <a:t>could</a:t>
            </a:r>
            <a:r>
              <a:rPr sz="2300" b="0" spc="-45" dirty="0">
                <a:latin typeface="Arial"/>
                <a:cs typeface="Arial"/>
              </a:rPr>
              <a:t> </a:t>
            </a:r>
            <a:r>
              <a:rPr sz="2300" b="0" dirty="0">
                <a:latin typeface="Arial"/>
                <a:cs typeface="Arial"/>
              </a:rPr>
              <a:t>take</a:t>
            </a:r>
            <a:r>
              <a:rPr sz="2300" b="0" spc="-20" dirty="0">
                <a:latin typeface="Arial"/>
                <a:cs typeface="Arial"/>
              </a:rPr>
              <a:t> </a:t>
            </a:r>
            <a:r>
              <a:rPr sz="2300" b="0" dirty="0">
                <a:latin typeface="Arial"/>
                <a:cs typeface="Arial"/>
              </a:rPr>
              <a:t>a</a:t>
            </a:r>
            <a:r>
              <a:rPr sz="2300" b="0" spc="-20" dirty="0">
                <a:latin typeface="Arial"/>
                <a:cs typeface="Arial"/>
              </a:rPr>
              <a:t> </a:t>
            </a:r>
            <a:r>
              <a:rPr sz="2300" b="0" spc="-25" dirty="0">
                <a:latin typeface="Arial"/>
                <a:cs typeface="Arial"/>
              </a:rPr>
              <a:t>new </a:t>
            </a:r>
            <a:r>
              <a:rPr sz="2300" b="0" dirty="0">
                <a:latin typeface="Arial"/>
                <a:cs typeface="Arial"/>
              </a:rPr>
              <a:t>pride</a:t>
            </a:r>
            <a:r>
              <a:rPr sz="2300" b="0" spc="-55" dirty="0">
                <a:latin typeface="Arial"/>
                <a:cs typeface="Arial"/>
              </a:rPr>
              <a:t> </a:t>
            </a:r>
            <a:r>
              <a:rPr sz="2300" b="0" dirty="0">
                <a:latin typeface="Arial"/>
                <a:cs typeface="Arial"/>
              </a:rPr>
              <a:t>in</a:t>
            </a:r>
            <a:r>
              <a:rPr sz="2300" b="0" spc="-20" dirty="0">
                <a:latin typeface="Arial"/>
                <a:cs typeface="Arial"/>
              </a:rPr>
              <a:t> </a:t>
            </a:r>
            <a:r>
              <a:rPr sz="2300" b="0" dirty="0">
                <a:latin typeface="Arial"/>
                <a:cs typeface="Arial"/>
              </a:rPr>
              <a:t>and</a:t>
            </a:r>
            <a:r>
              <a:rPr sz="2300" b="0" spc="-25" dirty="0">
                <a:latin typeface="Arial"/>
                <a:cs typeface="Arial"/>
              </a:rPr>
              <a:t> </a:t>
            </a:r>
            <a:r>
              <a:rPr sz="2300" b="0" dirty="0">
                <a:latin typeface="Arial"/>
                <a:cs typeface="Arial"/>
              </a:rPr>
              <a:t>gave</a:t>
            </a:r>
            <a:r>
              <a:rPr sz="2300" b="0" spc="-20" dirty="0">
                <a:latin typeface="Arial"/>
                <a:cs typeface="Arial"/>
              </a:rPr>
              <a:t> </a:t>
            </a:r>
            <a:r>
              <a:rPr sz="2300" b="0" dirty="0">
                <a:latin typeface="Arial"/>
                <a:cs typeface="Arial"/>
              </a:rPr>
              <a:t>them</a:t>
            </a:r>
            <a:r>
              <a:rPr sz="2300" b="0" spc="-35" dirty="0">
                <a:latin typeface="Arial"/>
                <a:cs typeface="Arial"/>
              </a:rPr>
              <a:t> </a:t>
            </a:r>
            <a:r>
              <a:rPr sz="2300" b="0" dirty="0">
                <a:latin typeface="Arial"/>
                <a:cs typeface="Arial"/>
              </a:rPr>
              <a:t>speed</a:t>
            </a:r>
            <a:r>
              <a:rPr sz="2300" b="0" spc="-40" dirty="0">
                <a:latin typeface="Arial"/>
                <a:cs typeface="Arial"/>
              </a:rPr>
              <a:t> </a:t>
            </a:r>
            <a:r>
              <a:rPr sz="2300" b="0" dirty="0">
                <a:latin typeface="Arial"/>
                <a:cs typeface="Arial"/>
              </a:rPr>
              <a:t>control</a:t>
            </a:r>
            <a:r>
              <a:rPr sz="2300" b="0" spc="-40" dirty="0">
                <a:latin typeface="Arial"/>
                <a:cs typeface="Arial"/>
              </a:rPr>
              <a:t> </a:t>
            </a:r>
            <a:r>
              <a:rPr sz="2300" b="0" dirty="0">
                <a:latin typeface="Arial"/>
                <a:cs typeface="Arial"/>
              </a:rPr>
              <a:t>and</a:t>
            </a:r>
            <a:r>
              <a:rPr sz="2300" b="0" spc="-25" dirty="0">
                <a:latin typeface="Arial"/>
                <a:cs typeface="Arial"/>
              </a:rPr>
              <a:t> </a:t>
            </a:r>
            <a:r>
              <a:rPr sz="2300" b="0" dirty="0">
                <a:latin typeface="Arial"/>
                <a:cs typeface="Arial"/>
              </a:rPr>
              <a:t>feed</a:t>
            </a:r>
            <a:r>
              <a:rPr sz="2300" b="0" spc="-30" dirty="0">
                <a:latin typeface="Arial"/>
                <a:cs typeface="Arial"/>
              </a:rPr>
              <a:t> </a:t>
            </a:r>
            <a:r>
              <a:rPr sz="2300" b="0" dirty="0">
                <a:latin typeface="Arial"/>
                <a:cs typeface="Arial"/>
              </a:rPr>
              <a:t>and</a:t>
            </a:r>
            <a:r>
              <a:rPr sz="2300" b="0" spc="-30" dirty="0">
                <a:latin typeface="Arial"/>
                <a:cs typeface="Arial"/>
              </a:rPr>
              <a:t> </a:t>
            </a:r>
            <a:r>
              <a:rPr sz="2300" b="0" dirty="0">
                <a:latin typeface="Arial"/>
                <a:cs typeface="Arial"/>
              </a:rPr>
              <a:t>creed</a:t>
            </a:r>
            <a:r>
              <a:rPr sz="2300" b="0" spc="-40" dirty="0">
                <a:latin typeface="Arial"/>
                <a:cs typeface="Arial"/>
              </a:rPr>
              <a:t> </a:t>
            </a:r>
            <a:r>
              <a:rPr sz="2300" b="0" dirty="0">
                <a:latin typeface="Arial"/>
                <a:cs typeface="Arial"/>
              </a:rPr>
              <a:t>feed</a:t>
            </a:r>
            <a:r>
              <a:rPr sz="2300" b="0" spc="-30" dirty="0">
                <a:latin typeface="Arial"/>
                <a:cs typeface="Arial"/>
              </a:rPr>
              <a:t> </a:t>
            </a:r>
            <a:r>
              <a:rPr sz="2300" b="0" dirty="0">
                <a:latin typeface="Arial"/>
                <a:cs typeface="Arial"/>
              </a:rPr>
              <a:t>control</a:t>
            </a:r>
            <a:r>
              <a:rPr sz="2300" b="0" spc="-35" dirty="0">
                <a:latin typeface="Arial"/>
                <a:cs typeface="Arial"/>
              </a:rPr>
              <a:t> </a:t>
            </a:r>
            <a:r>
              <a:rPr sz="2300" b="0" spc="-20" dirty="0">
                <a:latin typeface="Arial"/>
                <a:cs typeface="Arial"/>
              </a:rPr>
              <a:t>with </a:t>
            </a:r>
            <a:r>
              <a:rPr sz="2300" b="0" dirty="0">
                <a:latin typeface="Arial"/>
                <a:cs typeface="Arial"/>
              </a:rPr>
              <a:t>excellent</a:t>
            </a:r>
            <a:r>
              <a:rPr sz="2300" b="0" spc="-60" dirty="0">
                <a:latin typeface="Arial"/>
                <a:cs typeface="Arial"/>
              </a:rPr>
              <a:t> </a:t>
            </a:r>
            <a:r>
              <a:rPr sz="2300" b="0" spc="-10" dirty="0">
                <a:latin typeface="Arial"/>
                <a:cs typeface="Arial"/>
              </a:rPr>
              <a:t>sensitivity.</a:t>
            </a:r>
            <a:r>
              <a:rPr sz="2300" b="0" spc="-35" dirty="0">
                <a:latin typeface="Arial"/>
                <a:cs typeface="Arial"/>
              </a:rPr>
              <a:t> </a:t>
            </a:r>
            <a:r>
              <a:rPr sz="2300" b="0" dirty="0">
                <a:latin typeface="Arial"/>
                <a:cs typeface="Arial"/>
              </a:rPr>
              <a:t>Some</a:t>
            </a:r>
            <a:r>
              <a:rPr sz="2300" b="0" spc="-45" dirty="0">
                <a:latin typeface="Arial"/>
                <a:cs typeface="Arial"/>
              </a:rPr>
              <a:t> </a:t>
            </a:r>
            <a:r>
              <a:rPr sz="2300" b="0" dirty="0">
                <a:latin typeface="Arial"/>
                <a:cs typeface="Arial"/>
              </a:rPr>
              <a:t>of</a:t>
            </a:r>
            <a:r>
              <a:rPr sz="2300" b="0" spc="-30" dirty="0">
                <a:latin typeface="Arial"/>
                <a:cs typeface="Arial"/>
              </a:rPr>
              <a:t> </a:t>
            </a:r>
            <a:r>
              <a:rPr sz="2300" b="0" dirty="0">
                <a:latin typeface="Arial"/>
                <a:cs typeface="Arial"/>
              </a:rPr>
              <a:t>the</a:t>
            </a:r>
            <a:r>
              <a:rPr sz="2300" b="0" spc="-30" dirty="0">
                <a:latin typeface="Arial"/>
                <a:cs typeface="Arial"/>
              </a:rPr>
              <a:t> </a:t>
            </a:r>
            <a:r>
              <a:rPr sz="2300" b="0" dirty="0">
                <a:latin typeface="Arial"/>
                <a:cs typeface="Arial"/>
              </a:rPr>
              <a:t>old</a:t>
            </a:r>
            <a:r>
              <a:rPr sz="2300" b="0" spc="-45" dirty="0">
                <a:latin typeface="Arial"/>
                <a:cs typeface="Arial"/>
              </a:rPr>
              <a:t> </a:t>
            </a:r>
            <a:r>
              <a:rPr sz="2300" b="0" dirty="0">
                <a:latin typeface="Arial"/>
                <a:cs typeface="Arial"/>
              </a:rPr>
              <a:t>hydraulic</a:t>
            </a:r>
            <a:r>
              <a:rPr sz="2300" b="0" spc="-55" dirty="0">
                <a:latin typeface="Arial"/>
                <a:cs typeface="Arial"/>
              </a:rPr>
              <a:t> </a:t>
            </a:r>
            <a:r>
              <a:rPr sz="2300" b="0" dirty="0">
                <a:latin typeface="Arial"/>
                <a:cs typeface="Arial"/>
              </a:rPr>
              <a:t>problems</a:t>
            </a:r>
            <a:r>
              <a:rPr sz="2300" b="0" spc="-50" dirty="0">
                <a:latin typeface="Arial"/>
                <a:cs typeface="Arial"/>
              </a:rPr>
              <a:t> </a:t>
            </a:r>
            <a:r>
              <a:rPr sz="2300" b="0" dirty="0">
                <a:latin typeface="Arial"/>
                <a:cs typeface="Arial"/>
              </a:rPr>
              <a:t>were</a:t>
            </a:r>
            <a:r>
              <a:rPr sz="2300" b="0" spc="-55" dirty="0">
                <a:latin typeface="Arial"/>
                <a:cs typeface="Arial"/>
              </a:rPr>
              <a:t> </a:t>
            </a:r>
            <a:r>
              <a:rPr sz="2300" b="0" dirty="0">
                <a:latin typeface="Arial"/>
                <a:cs typeface="Arial"/>
              </a:rPr>
              <a:t>solved</a:t>
            </a:r>
            <a:r>
              <a:rPr sz="2300" b="0" spc="-30" dirty="0">
                <a:latin typeface="Arial"/>
                <a:cs typeface="Arial"/>
              </a:rPr>
              <a:t> </a:t>
            </a:r>
            <a:r>
              <a:rPr sz="2300" b="0" dirty="0">
                <a:latin typeface="Arial"/>
                <a:cs typeface="Arial"/>
              </a:rPr>
              <a:t>with</a:t>
            </a:r>
            <a:r>
              <a:rPr sz="2300" b="0" spc="-40" dirty="0">
                <a:latin typeface="Arial"/>
                <a:cs typeface="Arial"/>
              </a:rPr>
              <a:t> </a:t>
            </a:r>
            <a:r>
              <a:rPr sz="2300" b="0" spc="-25" dirty="0">
                <a:latin typeface="Arial"/>
                <a:cs typeface="Arial"/>
              </a:rPr>
              <a:t>the </a:t>
            </a:r>
            <a:r>
              <a:rPr sz="2300" b="0" dirty="0">
                <a:latin typeface="Arial"/>
                <a:cs typeface="Arial"/>
              </a:rPr>
              <a:t>installation</a:t>
            </a:r>
            <a:r>
              <a:rPr sz="2300" b="0" spc="-60" dirty="0">
                <a:latin typeface="Arial"/>
                <a:cs typeface="Arial"/>
              </a:rPr>
              <a:t> </a:t>
            </a:r>
            <a:r>
              <a:rPr sz="2300" b="0" dirty="0">
                <a:latin typeface="Arial"/>
                <a:cs typeface="Arial"/>
              </a:rPr>
              <a:t>of</a:t>
            </a:r>
            <a:r>
              <a:rPr sz="2300" b="0" spc="-20" dirty="0">
                <a:latin typeface="Arial"/>
                <a:cs typeface="Arial"/>
              </a:rPr>
              <a:t> </a:t>
            </a:r>
            <a:r>
              <a:rPr sz="2300" b="0" dirty="0">
                <a:latin typeface="Arial"/>
                <a:cs typeface="Arial"/>
              </a:rPr>
              <a:t>a</a:t>
            </a:r>
            <a:r>
              <a:rPr sz="2300" b="0" spc="-25" dirty="0">
                <a:latin typeface="Arial"/>
                <a:cs typeface="Arial"/>
              </a:rPr>
              <a:t> </a:t>
            </a:r>
            <a:r>
              <a:rPr sz="2300" b="0" dirty="0">
                <a:latin typeface="Arial"/>
                <a:cs typeface="Arial"/>
              </a:rPr>
              <a:t>new</a:t>
            </a:r>
            <a:r>
              <a:rPr sz="2300" b="0" spc="-35" dirty="0">
                <a:latin typeface="Arial"/>
                <a:cs typeface="Arial"/>
              </a:rPr>
              <a:t> </a:t>
            </a:r>
            <a:r>
              <a:rPr sz="2300" b="0" dirty="0">
                <a:latin typeface="Arial"/>
                <a:cs typeface="Arial"/>
              </a:rPr>
              <a:t>design</a:t>
            </a:r>
            <a:r>
              <a:rPr sz="2300" b="0" spc="-45" dirty="0">
                <a:latin typeface="Arial"/>
                <a:cs typeface="Arial"/>
              </a:rPr>
              <a:t> </a:t>
            </a:r>
            <a:r>
              <a:rPr sz="2300" b="0" dirty="0">
                <a:latin typeface="Arial"/>
                <a:cs typeface="Arial"/>
              </a:rPr>
              <a:t>hydraulic</a:t>
            </a:r>
            <a:r>
              <a:rPr sz="2300" b="0" spc="-50" dirty="0">
                <a:latin typeface="Arial"/>
                <a:cs typeface="Arial"/>
              </a:rPr>
              <a:t> </a:t>
            </a:r>
            <a:r>
              <a:rPr sz="2300" b="0" dirty="0">
                <a:latin typeface="Arial"/>
                <a:cs typeface="Arial"/>
              </a:rPr>
              <a:t>package.</a:t>
            </a:r>
            <a:r>
              <a:rPr sz="2300" b="0" spc="-40" dirty="0">
                <a:latin typeface="Arial"/>
                <a:cs typeface="Arial"/>
              </a:rPr>
              <a:t> </a:t>
            </a:r>
            <a:r>
              <a:rPr sz="2300" dirty="0">
                <a:solidFill>
                  <a:srgbClr val="FF0000"/>
                </a:solidFill>
              </a:rPr>
              <a:t>Click</a:t>
            </a:r>
            <a:r>
              <a:rPr sz="2300" spc="-35" dirty="0">
                <a:solidFill>
                  <a:srgbClr val="FF0000"/>
                </a:solidFill>
              </a:rPr>
              <a:t> </a:t>
            </a:r>
            <a:r>
              <a:rPr sz="2300" dirty="0">
                <a:solidFill>
                  <a:srgbClr val="FF0000"/>
                </a:solidFill>
              </a:rPr>
              <a:t>on</a:t>
            </a:r>
            <a:r>
              <a:rPr sz="2300" spc="-15" dirty="0">
                <a:solidFill>
                  <a:srgbClr val="FF0000"/>
                </a:solidFill>
              </a:rPr>
              <a:t> </a:t>
            </a:r>
            <a:r>
              <a:rPr sz="2300" dirty="0">
                <a:solidFill>
                  <a:srgbClr val="FF0000"/>
                </a:solidFill>
              </a:rPr>
              <a:t>the</a:t>
            </a:r>
            <a:r>
              <a:rPr sz="2300" spc="-35" dirty="0">
                <a:solidFill>
                  <a:srgbClr val="FF0000"/>
                </a:solidFill>
              </a:rPr>
              <a:t> </a:t>
            </a:r>
            <a:r>
              <a:rPr sz="2300" dirty="0">
                <a:solidFill>
                  <a:srgbClr val="FF0000"/>
                </a:solidFill>
              </a:rPr>
              <a:t>top</a:t>
            </a:r>
            <a:r>
              <a:rPr sz="2300" spc="-30" dirty="0">
                <a:solidFill>
                  <a:srgbClr val="FF0000"/>
                </a:solidFill>
              </a:rPr>
              <a:t> </a:t>
            </a:r>
            <a:r>
              <a:rPr sz="2300" dirty="0">
                <a:solidFill>
                  <a:srgbClr val="FF0000"/>
                </a:solidFill>
              </a:rPr>
              <a:t>right</a:t>
            </a:r>
            <a:r>
              <a:rPr sz="2300" spc="-15" dirty="0">
                <a:solidFill>
                  <a:srgbClr val="FF0000"/>
                </a:solidFill>
              </a:rPr>
              <a:t> </a:t>
            </a:r>
            <a:r>
              <a:rPr sz="2300" dirty="0">
                <a:solidFill>
                  <a:srgbClr val="FF0000"/>
                </a:solidFill>
              </a:rPr>
              <a:t>photo</a:t>
            </a:r>
            <a:r>
              <a:rPr sz="2300" spc="-35" dirty="0">
                <a:solidFill>
                  <a:srgbClr val="FF0000"/>
                </a:solidFill>
              </a:rPr>
              <a:t> </a:t>
            </a:r>
            <a:r>
              <a:rPr sz="2300" b="0" spc="-25" dirty="0">
                <a:latin typeface="Arial"/>
                <a:cs typeface="Arial"/>
              </a:rPr>
              <a:t>to </a:t>
            </a:r>
            <a:r>
              <a:rPr sz="2300" b="0" dirty="0">
                <a:latin typeface="Arial"/>
                <a:cs typeface="Arial"/>
              </a:rPr>
              <a:t>see</a:t>
            </a:r>
            <a:r>
              <a:rPr sz="2300" b="0" spc="-50" dirty="0">
                <a:latin typeface="Arial"/>
                <a:cs typeface="Arial"/>
              </a:rPr>
              <a:t> </a:t>
            </a:r>
            <a:r>
              <a:rPr sz="2300" b="0" dirty="0">
                <a:latin typeface="Arial"/>
                <a:cs typeface="Arial"/>
              </a:rPr>
              <a:t>the</a:t>
            </a:r>
            <a:r>
              <a:rPr sz="2300" b="0" spc="-20" dirty="0">
                <a:latin typeface="Arial"/>
                <a:cs typeface="Arial"/>
              </a:rPr>
              <a:t> </a:t>
            </a:r>
            <a:r>
              <a:rPr sz="2300" b="0" dirty="0">
                <a:latin typeface="Arial"/>
                <a:cs typeface="Arial"/>
              </a:rPr>
              <a:t>film</a:t>
            </a:r>
            <a:r>
              <a:rPr sz="2300" b="0" spc="-25" dirty="0">
                <a:latin typeface="Arial"/>
                <a:cs typeface="Arial"/>
              </a:rPr>
              <a:t> </a:t>
            </a:r>
            <a:r>
              <a:rPr sz="2300" b="0" dirty="0">
                <a:latin typeface="Arial"/>
                <a:cs typeface="Arial"/>
              </a:rPr>
              <a:t>of</a:t>
            </a:r>
            <a:r>
              <a:rPr sz="2300" b="0" spc="-15" dirty="0">
                <a:latin typeface="Arial"/>
                <a:cs typeface="Arial"/>
              </a:rPr>
              <a:t> </a:t>
            </a:r>
            <a:r>
              <a:rPr sz="2300" b="0" dirty="0">
                <a:latin typeface="Arial"/>
                <a:cs typeface="Arial"/>
              </a:rPr>
              <a:t>the</a:t>
            </a:r>
            <a:r>
              <a:rPr sz="2300" b="0" spc="-20" dirty="0">
                <a:latin typeface="Arial"/>
                <a:cs typeface="Arial"/>
              </a:rPr>
              <a:t> </a:t>
            </a:r>
            <a:r>
              <a:rPr sz="2300" b="0" dirty="0">
                <a:latin typeface="Arial"/>
                <a:cs typeface="Arial"/>
              </a:rPr>
              <a:t>operators</a:t>
            </a:r>
            <a:r>
              <a:rPr sz="2300" b="0" spc="-50" dirty="0">
                <a:latin typeface="Arial"/>
                <a:cs typeface="Arial"/>
              </a:rPr>
              <a:t> </a:t>
            </a:r>
            <a:r>
              <a:rPr sz="2300" b="0" dirty="0">
                <a:latin typeface="Arial"/>
                <a:cs typeface="Arial"/>
              </a:rPr>
              <a:t>first</a:t>
            </a:r>
            <a:r>
              <a:rPr sz="2300" b="0" spc="-25" dirty="0">
                <a:latin typeface="Arial"/>
                <a:cs typeface="Arial"/>
              </a:rPr>
              <a:t> </a:t>
            </a:r>
            <a:r>
              <a:rPr sz="2300" b="0" dirty="0">
                <a:latin typeface="Arial"/>
                <a:cs typeface="Arial"/>
              </a:rPr>
              <a:t>contact</a:t>
            </a:r>
            <a:r>
              <a:rPr sz="2300" b="0" spc="-40" dirty="0">
                <a:latin typeface="Arial"/>
                <a:cs typeface="Arial"/>
              </a:rPr>
              <a:t> </a:t>
            </a:r>
            <a:r>
              <a:rPr sz="2300" b="0" dirty="0">
                <a:latin typeface="Arial"/>
                <a:cs typeface="Arial"/>
              </a:rPr>
              <a:t>with</a:t>
            </a:r>
            <a:r>
              <a:rPr sz="2300" b="0" spc="-25" dirty="0">
                <a:latin typeface="Arial"/>
                <a:cs typeface="Arial"/>
              </a:rPr>
              <a:t> </a:t>
            </a:r>
            <a:r>
              <a:rPr sz="2300" b="0" dirty="0">
                <a:latin typeface="Arial"/>
                <a:cs typeface="Arial"/>
              </a:rPr>
              <a:t>the</a:t>
            </a:r>
            <a:r>
              <a:rPr sz="2300" b="0" spc="-20" dirty="0">
                <a:latin typeface="Arial"/>
                <a:cs typeface="Arial"/>
              </a:rPr>
              <a:t> </a:t>
            </a:r>
            <a:r>
              <a:rPr sz="2300" b="0" dirty="0">
                <a:latin typeface="Arial"/>
                <a:cs typeface="Arial"/>
              </a:rPr>
              <a:t>machine</a:t>
            </a:r>
            <a:r>
              <a:rPr sz="2300" b="0" spc="-45" dirty="0">
                <a:latin typeface="Arial"/>
                <a:cs typeface="Arial"/>
              </a:rPr>
              <a:t> </a:t>
            </a:r>
            <a:r>
              <a:rPr sz="2300" b="0" dirty="0">
                <a:latin typeface="Arial"/>
                <a:cs typeface="Arial"/>
              </a:rPr>
              <a:t>during</a:t>
            </a:r>
            <a:r>
              <a:rPr sz="2300" b="0" spc="-55" dirty="0">
                <a:latin typeface="Arial"/>
                <a:cs typeface="Arial"/>
              </a:rPr>
              <a:t> </a:t>
            </a:r>
            <a:r>
              <a:rPr sz="2300" b="0" spc="-10" dirty="0">
                <a:latin typeface="Arial"/>
                <a:cs typeface="Arial"/>
              </a:rPr>
              <a:t>testing.</a:t>
            </a:r>
            <a:endParaRPr sz="2300" dirty="0">
              <a:latin typeface="Arial"/>
              <a:cs typeface="Arial"/>
            </a:endParaRPr>
          </a:p>
        </p:txBody>
      </p:sp>
      <p:pic>
        <p:nvPicPr>
          <p:cNvPr id="3" name="object 3"/>
          <p:cNvPicPr/>
          <p:nvPr/>
        </p:nvPicPr>
        <p:blipFill>
          <a:blip r:embed="rId2" cstate="print"/>
          <a:stretch>
            <a:fillRect/>
          </a:stretch>
        </p:blipFill>
        <p:spPr>
          <a:xfrm>
            <a:off x="248411" y="1778507"/>
            <a:ext cx="6573011" cy="4930138"/>
          </a:xfrm>
          <a:prstGeom prst="rect">
            <a:avLst/>
          </a:prstGeom>
        </p:spPr>
      </p:pic>
      <p:pic>
        <p:nvPicPr>
          <p:cNvPr id="4" name="object 4"/>
          <p:cNvPicPr/>
          <p:nvPr/>
        </p:nvPicPr>
        <p:blipFill>
          <a:blip r:embed="rId3" cstate="print"/>
          <a:stretch>
            <a:fillRect/>
          </a:stretch>
        </p:blipFill>
        <p:spPr>
          <a:xfrm>
            <a:off x="7743443" y="4171188"/>
            <a:ext cx="3383278" cy="2537459"/>
          </a:xfrm>
          <a:prstGeom prst="rect">
            <a:avLst/>
          </a:prstGeom>
        </p:spPr>
      </p:pic>
      <p:pic>
        <p:nvPicPr>
          <p:cNvPr id="5" name="object 5"/>
          <p:cNvPicPr/>
          <p:nvPr/>
        </p:nvPicPr>
        <p:blipFill>
          <a:blip r:embed="rId4" cstate="print"/>
          <a:stretch>
            <a:fillRect/>
          </a:stretch>
        </p:blipFill>
        <p:spPr>
          <a:xfrm>
            <a:off x="7050023" y="1757171"/>
            <a:ext cx="4076699" cy="2285999"/>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25771" y="338962"/>
            <a:ext cx="10191750" cy="1435100"/>
          </a:xfrm>
          <a:prstGeom prst="rect">
            <a:avLst/>
          </a:prstGeom>
        </p:spPr>
        <p:txBody>
          <a:bodyPr vert="horz" wrap="square" lIns="0" tIns="55244" rIns="0" bIns="0" rtlCol="0">
            <a:spAutoFit/>
          </a:bodyPr>
          <a:lstStyle/>
          <a:p>
            <a:pPr marL="12700" marR="5080">
              <a:lnSpc>
                <a:spcPts val="2700"/>
              </a:lnSpc>
              <a:spcBef>
                <a:spcPts val="434"/>
              </a:spcBef>
            </a:pPr>
            <a:r>
              <a:rPr sz="2500" b="0" dirty="0">
                <a:latin typeface="Calibri Light"/>
                <a:cs typeface="Calibri Light"/>
              </a:rPr>
              <a:t>New</a:t>
            </a:r>
            <a:r>
              <a:rPr sz="2500" b="0" spc="-75" dirty="0">
                <a:latin typeface="Calibri Light"/>
                <a:cs typeface="Calibri Light"/>
              </a:rPr>
              <a:t> </a:t>
            </a:r>
            <a:r>
              <a:rPr sz="2500" b="0" spc="-10" dirty="0">
                <a:latin typeface="Calibri Light"/>
                <a:cs typeface="Calibri Light"/>
              </a:rPr>
              <a:t>technologies</a:t>
            </a:r>
            <a:r>
              <a:rPr sz="2500" b="0" spc="-60" dirty="0">
                <a:latin typeface="Calibri Light"/>
                <a:cs typeface="Calibri Light"/>
              </a:rPr>
              <a:t> </a:t>
            </a:r>
            <a:r>
              <a:rPr sz="2500" b="0" dirty="0">
                <a:latin typeface="Calibri Light"/>
                <a:cs typeface="Calibri Light"/>
              </a:rPr>
              <a:t>were</a:t>
            </a:r>
            <a:r>
              <a:rPr sz="2500" b="0" spc="-80" dirty="0">
                <a:latin typeface="Calibri Light"/>
                <a:cs typeface="Calibri Light"/>
              </a:rPr>
              <a:t> </a:t>
            </a:r>
            <a:r>
              <a:rPr sz="2500" b="0" dirty="0">
                <a:latin typeface="Calibri Light"/>
                <a:cs typeface="Calibri Light"/>
              </a:rPr>
              <a:t>allowing</a:t>
            </a:r>
            <a:r>
              <a:rPr sz="2500" b="0" spc="-65" dirty="0">
                <a:latin typeface="Calibri Light"/>
                <a:cs typeface="Calibri Light"/>
              </a:rPr>
              <a:t> </a:t>
            </a:r>
            <a:r>
              <a:rPr sz="2500" b="0" dirty="0">
                <a:latin typeface="Calibri Light"/>
                <a:cs typeface="Calibri Light"/>
              </a:rPr>
              <a:t>The</a:t>
            </a:r>
            <a:r>
              <a:rPr sz="2500" b="0" spc="-70" dirty="0">
                <a:latin typeface="Calibri Light"/>
                <a:cs typeface="Calibri Light"/>
              </a:rPr>
              <a:t> </a:t>
            </a:r>
            <a:r>
              <a:rPr sz="2500" b="0" spc="-10" dirty="0">
                <a:latin typeface="Calibri Light"/>
                <a:cs typeface="Calibri Light"/>
              </a:rPr>
              <a:t>MANUPLUS</a:t>
            </a:r>
            <a:r>
              <a:rPr sz="2500" b="0" spc="-55" dirty="0">
                <a:latin typeface="Calibri Light"/>
                <a:cs typeface="Calibri Light"/>
              </a:rPr>
              <a:t> </a:t>
            </a:r>
            <a:r>
              <a:rPr sz="2500" b="0" dirty="0">
                <a:latin typeface="Calibri Light"/>
                <a:cs typeface="Calibri Light"/>
              </a:rPr>
              <a:t>to</a:t>
            </a:r>
            <a:r>
              <a:rPr sz="2500" b="0" spc="-85" dirty="0">
                <a:latin typeface="Calibri Light"/>
                <a:cs typeface="Calibri Light"/>
              </a:rPr>
              <a:t> </a:t>
            </a:r>
            <a:r>
              <a:rPr sz="2500" b="0" dirty="0">
                <a:latin typeface="Calibri Light"/>
                <a:cs typeface="Calibri Light"/>
              </a:rPr>
              <a:t>become</a:t>
            </a:r>
            <a:r>
              <a:rPr sz="2500" b="0" spc="-70" dirty="0">
                <a:latin typeface="Calibri Light"/>
                <a:cs typeface="Calibri Light"/>
              </a:rPr>
              <a:t> </a:t>
            </a:r>
            <a:r>
              <a:rPr sz="2500" b="0" dirty="0">
                <a:latin typeface="Calibri Light"/>
                <a:cs typeface="Calibri Light"/>
              </a:rPr>
              <a:t>close</a:t>
            </a:r>
            <a:r>
              <a:rPr sz="2500" b="0" spc="-70" dirty="0">
                <a:latin typeface="Calibri Light"/>
                <a:cs typeface="Calibri Light"/>
              </a:rPr>
              <a:t> </a:t>
            </a:r>
            <a:r>
              <a:rPr sz="2500" b="0" dirty="0">
                <a:latin typeface="Calibri Light"/>
                <a:cs typeface="Calibri Light"/>
              </a:rPr>
              <a:t>to</a:t>
            </a:r>
            <a:r>
              <a:rPr sz="2500" b="0" spc="-75" dirty="0">
                <a:latin typeface="Calibri Light"/>
                <a:cs typeface="Calibri Light"/>
              </a:rPr>
              <a:t> </a:t>
            </a:r>
            <a:r>
              <a:rPr sz="2500" b="0" spc="-25" dirty="0">
                <a:latin typeface="Calibri Light"/>
                <a:cs typeface="Calibri Light"/>
              </a:rPr>
              <a:t>CNC </a:t>
            </a:r>
            <a:r>
              <a:rPr sz="2500" b="0" spc="-20" dirty="0">
                <a:latin typeface="Calibri Light"/>
                <a:cs typeface="Calibri Light"/>
              </a:rPr>
              <a:t>capability.</a:t>
            </a:r>
            <a:r>
              <a:rPr sz="2500" b="0" spc="-65" dirty="0">
                <a:latin typeface="Calibri Light"/>
                <a:cs typeface="Calibri Light"/>
              </a:rPr>
              <a:t> </a:t>
            </a:r>
            <a:r>
              <a:rPr sz="2500" b="0" dirty="0">
                <a:latin typeface="Calibri Light"/>
                <a:cs typeface="Calibri Light"/>
              </a:rPr>
              <a:t>CNC</a:t>
            </a:r>
            <a:r>
              <a:rPr sz="2500" b="0" spc="-65" dirty="0">
                <a:latin typeface="Calibri Light"/>
                <a:cs typeface="Calibri Light"/>
              </a:rPr>
              <a:t> </a:t>
            </a:r>
            <a:r>
              <a:rPr sz="2500" b="0" dirty="0">
                <a:latin typeface="Calibri Light"/>
                <a:cs typeface="Calibri Light"/>
              </a:rPr>
              <a:t>prices</a:t>
            </a:r>
            <a:r>
              <a:rPr sz="2500" b="0" spc="-75" dirty="0">
                <a:latin typeface="Calibri Light"/>
                <a:cs typeface="Calibri Light"/>
              </a:rPr>
              <a:t> </a:t>
            </a:r>
            <a:r>
              <a:rPr sz="2500" b="0" dirty="0">
                <a:latin typeface="Calibri Light"/>
                <a:cs typeface="Calibri Light"/>
              </a:rPr>
              <a:t>and</a:t>
            </a:r>
            <a:r>
              <a:rPr sz="2500" b="0" spc="-75" dirty="0">
                <a:latin typeface="Calibri Light"/>
                <a:cs typeface="Calibri Light"/>
              </a:rPr>
              <a:t> </a:t>
            </a:r>
            <a:r>
              <a:rPr sz="2500" b="0" spc="-10" dirty="0">
                <a:latin typeface="Calibri Light"/>
                <a:cs typeface="Calibri Light"/>
              </a:rPr>
              <a:t>controllability</a:t>
            </a:r>
            <a:r>
              <a:rPr sz="2500" b="0" spc="-50" dirty="0">
                <a:latin typeface="Calibri Light"/>
                <a:cs typeface="Calibri Light"/>
              </a:rPr>
              <a:t> </a:t>
            </a:r>
            <a:r>
              <a:rPr sz="2500" b="0" dirty="0">
                <a:latin typeface="Calibri Light"/>
                <a:cs typeface="Calibri Light"/>
              </a:rPr>
              <a:t>were</a:t>
            </a:r>
            <a:r>
              <a:rPr sz="2500" b="0" spc="-70" dirty="0">
                <a:latin typeface="Calibri Light"/>
                <a:cs typeface="Calibri Light"/>
              </a:rPr>
              <a:t> </a:t>
            </a:r>
            <a:r>
              <a:rPr sz="2500" b="0" dirty="0">
                <a:latin typeface="Calibri Light"/>
                <a:cs typeface="Calibri Light"/>
              </a:rPr>
              <a:t>making</a:t>
            </a:r>
            <a:r>
              <a:rPr sz="2500" b="0" spc="-65" dirty="0">
                <a:latin typeface="Calibri Light"/>
                <a:cs typeface="Calibri Light"/>
              </a:rPr>
              <a:t> </a:t>
            </a:r>
            <a:r>
              <a:rPr sz="2500" b="0" dirty="0">
                <a:latin typeface="Calibri Light"/>
                <a:cs typeface="Calibri Light"/>
              </a:rPr>
              <a:t>a</a:t>
            </a:r>
            <a:r>
              <a:rPr sz="2500" b="0" spc="-85" dirty="0">
                <a:latin typeface="Calibri Light"/>
                <a:cs typeface="Calibri Light"/>
              </a:rPr>
              <a:t> </a:t>
            </a:r>
            <a:r>
              <a:rPr sz="2500" b="0" dirty="0">
                <a:latin typeface="Calibri Light"/>
                <a:cs typeface="Calibri Light"/>
              </a:rPr>
              <a:t>CNC</a:t>
            </a:r>
            <a:r>
              <a:rPr sz="2500" b="0" spc="-60" dirty="0">
                <a:latin typeface="Calibri Light"/>
                <a:cs typeface="Calibri Light"/>
              </a:rPr>
              <a:t> </a:t>
            </a:r>
            <a:r>
              <a:rPr sz="2500" b="0" dirty="0">
                <a:latin typeface="Calibri Light"/>
                <a:cs typeface="Calibri Light"/>
              </a:rPr>
              <a:t>Manuplus</a:t>
            </a:r>
            <a:r>
              <a:rPr sz="2500" b="0" spc="-55" dirty="0">
                <a:latin typeface="Calibri Light"/>
                <a:cs typeface="Calibri Light"/>
              </a:rPr>
              <a:t> </a:t>
            </a:r>
            <a:r>
              <a:rPr sz="2500" b="0" dirty="0">
                <a:latin typeface="Calibri Light"/>
                <a:cs typeface="Calibri Light"/>
              </a:rPr>
              <a:t>the</a:t>
            </a:r>
            <a:r>
              <a:rPr sz="2500" b="0" spc="-65" dirty="0">
                <a:latin typeface="Calibri Light"/>
                <a:cs typeface="Calibri Light"/>
              </a:rPr>
              <a:t> </a:t>
            </a:r>
            <a:r>
              <a:rPr sz="2500" b="0" spc="-10" dirty="0">
                <a:latin typeface="Calibri Light"/>
                <a:cs typeface="Calibri Light"/>
              </a:rPr>
              <a:t>likely </a:t>
            </a:r>
            <a:r>
              <a:rPr sz="2500" b="0" dirty="0">
                <a:latin typeface="Calibri Light"/>
                <a:cs typeface="Calibri Light"/>
              </a:rPr>
              <a:t>choice</a:t>
            </a:r>
            <a:r>
              <a:rPr sz="2500" b="0" spc="-90" dirty="0">
                <a:latin typeface="Calibri Light"/>
                <a:cs typeface="Calibri Light"/>
              </a:rPr>
              <a:t> </a:t>
            </a:r>
            <a:r>
              <a:rPr sz="2500" b="0" dirty="0">
                <a:latin typeface="Calibri Light"/>
                <a:cs typeface="Calibri Light"/>
              </a:rPr>
              <a:t>for</a:t>
            </a:r>
            <a:r>
              <a:rPr sz="2500" b="0" spc="-105" dirty="0">
                <a:latin typeface="Calibri Light"/>
                <a:cs typeface="Calibri Light"/>
              </a:rPr>
              <a:t> </a:t>
            </a:r>
            <a:r>
              <a:rPr sz="2500" b="0" dirty="0">
                <a:latin typeface="Calibri Light"/>
                <a:cs typeface="Calibri Light"/>
              </a:rPr>
              <a:t>many</a:t>
            </a:r>
            <a:r>
              <a:rPr sz="2500" b="0" spc="-110" dirty="0">
                <a:latin typeface="Calibri Light"/>
                <a:cs typeface="Calibri Light"/>
              </a:rPr>
              <a:t> </a:t>
            </a:r>
            <a:r>
              <a:rPr sz="2500" b="0" dirty="0">
                <a:latin typeface="Calibri Light"/>
                <a:cs typeface="Calibri Light"/>
              </a:rPr>
              <a:t>future</a:t>
            </a:r>
            <a:r>
              <a:rPr sz="2500" b="0" spc="-85" dirty="0">
                <a:latin typeface="Calibri Light"/>
                <a:cs typeface="Calibri Light"/>
              </a:rPr>
              <a:t> </a:t>
            </a:r>
            <a:r>
              <a:rPr sz="2500" b="0" spc="-10" dirty="0">
                <a:latin typeface="Calibri Light"/>
                <a:cs typeface="Calibri Light"/>
              </a:rPr>
              <a:t>customers.</a:t>
            </a:r>
            <a:endParaRPr sz="2500">
              <a:latin typeface="Calibri Light"/>
              <a:cs typeface="Calibri Light"/>
            </a:endParaRPr>
          </a:p>
          <a:p>
            <a:pPr marL="12700">
              <a:lnSpc>
                <a:spcPts val="2660"/>
              </a:lnSpc>
            </a:pPr>
            <a:r>
              <a:rPr sz="2500" b="0" dirty="0">
                <a:latin typeface="Calibri Light"/>
                <a:cs typeface="Calibri Light"/>
              </a:rPr>
              <a:t>These</a:t>
            </a:r>
            <a:r>
              <a:rPr sz="2500" b="0" spc="-80" dirty="0">
                <a:latin typeface="Calibri Light"/>
                <a:cs typeface="Calibri Light"/>
              </a:rPr>
              <a:t> </a:t>
            </a:r>
            <a:r>
              <a:rPr sz="2500" b="0" dirty="0">
                <a:latin typeface="Calibri Light"/>
                <a:cs typeface="Calibri Light"/>
              </a:rPr>
              <a:t>two</a:t>
            </a:r>
            <a:r>
              <a:rPr sz="2500" b="0" spc="-85" dirty="0">
                <a:latin typeface="Calibri Light"/>
                <a:cs typeface="Calibri Light"/>
              </a:rPr>
              <a:t> </a:t>
            </a:r>
            <a:r>
              <a:rPr sz="2500" b="0" dirty="0">
                <a:latin typeface="Calibri Light"/>
                <a:cs typeface="Calibri Light"/>
              </a:rPr>
              <a:t>machines</a:t>
            </a:r>
            <a:r>
              <a:rPr sz="2500" b="0" spc="-85" dirty="0">
                <a:latin typeface="Calibri Light"/>
                <a:cs typeface="Calibri Light"/>
              </a:rPr>
              <a:t> </a:t>
            </a:r>
            <a:r>
              <a:rPr sz="2500" b="0" dirty="0">
                <a:latin typeface="Calibri Light"/>
                <a:cs typeface="Calibri Light"/>
              </a:rPr>
              <a:t>were</a:t>
            </a:r>
            <a:r>
              <a:rPr sz="2500" b="0" spc="-80" dirty="0">
                <a:latin typeface="Calibri Light"/>
                <a:cs typeface="Calibri Light"/>
              </a:rPr>
              <a:t> </a:t>
            </a:r>
            <a:r>
              <a:rPr sz="2500" b="0" dirty="0">
                <a:latin typeface="Calibri Light"/>
                <a:cs typeface="Calibri Light"/>
              </a:rPr>
              <a:t>the</a:t>
            </a:r>
            <a:r>
              <a:rPr sz="2500" b="0" spc="-80" dirty="0">
                <a:latin typeface="Calibri Light"/>
                <a:cs typeface="Calibri Light"/>
              </a:rPr>
              <a:t> </a:t>
            </a:r>
            <a:r>
              <a:rPr sz="2500" b="0" dirty="0">
                <a:latin typeface="Calibri Light"/>
                <a:cs typeface="Calibri Light"/>
              </a:rPr>
              <a:t>last</a:t>
            </a:r>
            <a:r>
              <a:rPr sz="2500" b="0" spc="-80" dirty="0">
                <a:latin typeface="Calibri Light"/>
                <a:cs typeface="Calibri Light"/>
              </a:rPr>
              <a:t> </a:t>
            </a:r>
            <a:r>
              <a:rPr sz="2500" b="0" dirty="0">
                <a:latin typeface="Calibri Light"/>
                <a:cs typeface="Calibri Light"/>
              </a:rPr>
              <a:t>PLC</a:t>
            </a:r>
            <a:r>
              <a:rPr sz="2500" b="0" spc="-85" dirty="0">
                <a:latin typeface="Calibri Light"/>
                <a:cs typeface="Calibri Light"/>
              </a:rPr>
              <a:t> </a:t>
            </a:r>
            <a:r>
              <a:rPr sz="2500" b="0" spc="-10" dirty="0">
                <a:latin typeface="Calibri Light"/>
                <a:cs typeface="Calibri Light"/>
              </a:rPr>
              <a:t>software</a:t>
            </a:r>
            <a:r>
              <a:rPr sz="2500" b="0" spc="-60" dirty="0">
                <a:latin typeface="Calibri Light"/>
                <a:cs typeface="Calibri Light"/>
              </a:rPr>
              <a:t> </a:t>
            </a:r>
            <a:r>
              <a:rPr sz="2500" b="0" spc="-10" dirty="0">
                <a:latin typeface="Calibri Light"/>
                <a:cs typeface="Calibri Light"/>
              </a:rPr>
              <a:t>controlled</a:t>
            </a:r>
            <a:r>
              <a:rPr sz="2500" b="0" spc="-70" dirty="0">
                <a:latin typeface="Calibri Light"/>
                <a:cs typeface="Calibri Light"/>
              </a:rPr>
              <a:t> </a:t>
            </a:r>
            <a:r>
              <a:rPr sz="2500" b="0" spc="-10" dirty="0">
                <a:latin typeface="Calibri Light"/>
                <a:cs typeface="Calibri Light"/>
              </a:rPr>
              <a:t>machines</a:t>
            </a:r>
            <a:endParaRPr sz="2500">
              <a:latin typeface="Calibri Light"/>
              <a:cs typeface="Calibri Light"/>
            </a:endParaRPr>
          </a:p>
        </p:txBody>
      </p:sp>
      <p:pic>
        <p:nvPicPr>
          <p:cNvPr id="3" name="object 3"/>
          <p:cNvPicPr/>
          <p:nvPr/>
        </p:nvPicPr>
        <p:blipFill>
          <a:blip r:embed="rId2" cstate="print"/>
          <a:stretch>
            <a:fillRect/>
          </a:stretch>
        </p:blipFill>
        <p:spPr>
          <a:xfrm>
            <a:off x="1257300" y="1825752"/>
            <a:ext cx="8415527" cy="5032247"/>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949278" y="1843722"/>
            <a:ext cx="8292465" cy="1589405"/>
          </a:xfrm>
          <a:prstGeom prst="rect">
            <a:avLst/>
          </a:prstGeom>
        </p:spPr>
        <p:txBody>
          <a:bodyPr vert="horz" wrap="square" lIns="0" tIns="106045" rIns="0" bIns="0" rtlCol="0">
            <a:spAutoFit/>
          </a:bodyPr>
          <a:lstStyle/>
          <a:p>
            <a:pPr marL="12700" marR="5080" indent="252729">
              <a:lnSpc>
                <a:spcPts val="5830"/>
              </a:lnSpc>
              <a:spcBef>
                <a:spcPts val="835"/>
              </a:spcBef>
            </a:pPr>
            <a:r>
              <a:rPr sz="5400" b="0" dirty="0">
                <a:latin typeface="Calibri Light"/>
                <a:cs typeface="Calibri Light"/>
              </a:rPr>
              <a:t>The</a:t>
            </a:r>
            <a:r>
              <a:rPr sz="5400" b="0" spc="-105" dirty="0">
                <a:latin typeface="Calibri Light"/>
                <a:cs typeface="Calibri Light"/>
              </a:rPr>
              <a:t> </a:t>
            </a:r>
            <a:r>
              <a:rPr sz="5400" b="0" dirty="0">
                <a:latin typeface="Calibri Light"/>
                <a:cs typeface="Calibri Light"/>
              </a:rPr>
              <a:t>ManuPlus</a:t>
            </a:r>
            <a:r>
              <a:rPr sz="5400" b="0" spc="-105" dirty="0">
                <a:latin typeface="Calibri Light"/>
                <a:cs typeface="Calibri Light"/>
              </a:rPr>
              <a:t> </a:t>
            </a:r>
            <a:r>
              <a:rPr sz="5400" b="0" dirty="0">
                <a:latin typeface="Calibri Light"/>
                <a:cs typeface="Calibri Light"/>
              </a:rPr>
              <a:t>program</a:t>
            </a:r>
            <a:r>
              <a:rPr sz="5400" b="0" spc="-75" dirty="0">
                <a:latin typeface="Calibri Light"/>
                <a:cs typeface="Calibri Light"/>
              </a:rPr>
              <a:t> </a:t>
            </a:r>
            <a:r>
              <a:rPr sz="5400" b="0" spc="-25" dirty="0">
                <a:latin typeface="Calibri Light"/>
                <a:cs typeface="Calibri Light"/>
              </a:rPr>
              <a:t>now </a:t>
            </a:r>
            <a:r>
              <a:rPr sz="5400" b="0" spc="-10" dirty="0">
                <a:latin typeface="Calibri Light"/>
                <a:cs typeface="Calibri Light"/>
              </a:rPr>
              <a:t>offers</a:t>
            </a:r>
            <a:r>
              <a:rPr sz="5400" b="0" spc="-75" dirty="0">
                <a:latin typeface="Calibri Light"/>
                <a:cs typeface="Calibri Light"/>
              </a:rPr>
              <a:t> </a:t>
            </a:r>
            <a:r>
              <a:rPr sz="5400" b="0" dirty="0">
                <a:latin typeface="Calibri Light"/>
                <a:cs typeface="Calibri Light"/>
              </a:rPr>
              <a:t>a</a:t>
            </a:r>
            <a:r>
              <a:rPr sz="5400" b="0" spc="-100" dirty="0">
                <a:latin typeface="Calibri Light"/>
                <a:cs typeface="Calibri Light"/>
              </a:rPr>
              <a:t> </a:t>
            </a:r>
            <a:r>
              <a:rPr sz="5400" b="0" spc="-10" dirty="0">
                <a:latin typeface="Calibri Light"/>
                <a:cs typeface="Calibri Light"/>
              </a:rPr>
              <a:t>ManuPlus-</a:t>
            </a:r>
            <a:r>
              <a:rPr sz="5400" b="0" dirty="0">
                <a:latin typeface="Calibri Light"/>
                <a:cs typeface="Calibri Light"/>
              </a:rPr>
              <a:t>CNC</a:t>
            </a:r>
            <a:r>
              <a:rPr sz="5400" b="0" spc="-114" dirty="0">
                <a:latin typeface="Calibri Light"/>
                <a:cs typeface="Calibri Light"/>
              </a:rPr>
              <a:t> </a:t>
            </a:r>
            <a:r>
              <a:rPr sz="5400" b="0" spc="-10" dirty="0">
                <a:latin typeface="Calibri Light"/>
                <a:cs typeface="Calibri Light"/>
              </a:rPr>
              <a:t>option</a:t>
            </a:r>
            <a:endParaRPr sz="5400">
              <a:latin typeface="Calibri Light"/>
              <a:cs typeface="Calibri Light"/>
            </a:endParaRPr>
          </a:p>
        </p:txBody>
      </p:sp>
      <p:sp>
        <p:nvSpPr>
          <p:cNvPr id="3" name="object 3"/>
          <p:cNvSpPr txBox="1"/>
          <p:nvPr/>
        </p:nvSpPr>
        <p:spPr>
          <a:xfrm>
            <a:off x="1269537" y="3430981"/>
            <a:ext cx="9395460" cy="2549525"/>
          </a:xfrm>
          <a:prstGeom prst="rect">
            <a:avLst/>
          </a:prstGeom>
        </p:spPr>
        <p:txBody>
          <a:bodyPr vert="horz" wrap="square" lIns="0" tIns="142240" rIns="0" bIns="0" rtlCol="0">
            <a:spAutoFit/>
          </a:bodyPr>
          <a:lstStyle/>
          <a:p>
            <a:pPr algn="ctr">
              <a:lnSpc>
                <a:spcPct val="100000"/>
              </a:lnSpc>
              <a:spcBef>
                <a:spcPts val="1120"/>
              </a:spcBef>
            </a:pPr>
            <a:r>
              <a:rPr sz="3200" b="1" dirty="0">
                <a:latin typeface="Calibri"/>
                <a:cs typeface="Calibri"/>
              </a:rPr>
              <a:t>The</a:t>
            </a:r>
            <a:r>
              <a:rPr sz="3200" b="1" spc="-10" dirty="0">
                <a:latin typeface="Calibri"/>
                <a:cs typeface="Calibri"/>
              </a:rPr>
              <a:t> </a:t>
            </a:r>
            <a:r>
              <a:rPr sz="3200" b="1" dirty="0">
                <a:latin typeface="Calibri"/>
                <a:cs typeface="Calibri"/>
              </a:rPr>
              <a:t>first</a:t>
            </a:r>
            <a:r>
              <a:rPr sz="3200" b="1" spc="-15" dirty="0">
                <a:latin typeface="Calibri"/>
                <a:cs typeface="Calibri"/>
              </a:rPr>
              <a:t> </a:t>
            </a:r>
            <a:r>
              <a:rPr sz="3200" b="1" spc="-20" dirty="0">
                <a:latin typeface="Calibri"/>
                <a:cs typeface="Calibri"/>
              </a:rPr>
              <a:t>MANUPLUS-</a:t>
            </a:r>
            <a:r>
              <a:rPr sz="3200" b="1" spc="-25" dirty="0">
                <a:latin typeface="Calibri"/>
                <a:cs typeface="Calibri"/>
              </a:rPr>
              <a:t>CNC</a:t>
            </a:r>
            <a:endParaRPr sz="3200">
              <a:latin typeface="Calibri"/>
              <a:cs typeface="Calibri"/>
            </a:endParaRPr>
          </a:p>
          <a:p>
            <a:pPr marL="12700" marR="5080" indent="-1270" algn="ctr">
              <a:lnSpc>
                <a:spcPts val="2590"/>
              </a:lnSpc>
              <a:spcBef>
                <a:spcPts val="1095"/>
              </a:spcBef>
            </a:pPr>
            <a:r>
              <a:rPr sz="2400" dirty="0">
                <a:latin typeface="Calibri"/>
                <a:cs typeface="Calibri"/>
              </a:rPr>
              <a:t>Always</a:t>
            </a:r>
            <a:r>
              <a:rPr sz="2400" spc="-65" dirty="0">
                <a:latin typeface="Calibri"/>
                <a:cs typeface="Calibri"/>
              </a:rPr>
              <a:t> </a:t>
            </a:r>
            <a:r>
              <a:rPr sz="2400" dirty="0">
                <a:latin typeface="Calibri"/>
                <a:cs typeface="Calibri"/>
              </a:rPr>
              <a:t>ready</a:t>
            </a:r>
            <a:r>
              <a:rPr sz="2400" spc="-40" dirty="0">
                <a:latin typeface="Calibri"/>
                <a:cs typeface="Calibri"/>
              </a:rPr>
              <a:t> </a:t>
            </a:r>
            <a:r>
              <a:rPr sz="2400" dirty="0">
                <a:latin typeface="Calibri"/>
                <a:cs typeface="Calibri"/>
              </a:rPr>
              <a:t>for</a:t>
            </a:r>
            <a:r>
              <a:rPr sz="2400" spc="-30" dirty="0">
                <a:latin typeface="Calibri"/>
                <a:cs typeface="Calibri"/>
              </a:rPr>
              <a:t> </a:t>
            </a:r>
            <a:r>
              <a:rPr sz="2400" dirty="0">
                <a:latin typeface="Calibri"/>
                <a:cs typeface="Calibri"/>
              </a:rPr>
              <a:t>a</a:t>
            </a:r>
            <a:r>
              <a:rPr sz="2400" spc="-35" dirty="0">
                <a:latin typeface="Calibri"/>
                <a:cs typeface="Calibri"/>
              </a:rPr>
              <a:t> </a:t>
            </a:r>
            <a:r>
              <a:rPr sz="2400" dirty="0">
                <a:latin typeface="Calibri"/>
                <a:cs typeface="Calibri"/>
              </a:rPr>
              <a:t>challenge</a:t>
            </a:r>
            <a:r>
              <a:rPr sz="2400" spc="-45" dirty="0">
                <a:latin typeface="Calibri"/>
                <a:cs typeface="Calibri"/>
              </a:rPr>
              <a:t> </a:t>
            </a:r>
            <a:r>
              <a:rPr sz="2400" dirty="0">
                <a:latin typeface="Calibri"/>
                <a:cs typeface="Calibri"/>
              </a:rPr>
              <a:t>we</a:t>
            </a:r>
            <a:r>
              <a:rPr sz="2400" spc="-30" dirty="0">
                <a:latin typeface="Calibri"/>
                <a:cs typeface="Calibri"/>
              </a:rPr>
              <a:t> </a:t>
            </a:r>
            <a:r>
              <a:rPr sz="2400" dirty="0">
                <a:latin typeface="Calibri"/>
                <a:cs typeface="Calibri"/>
              </a:rPr>
              <a:t>took</a:t>
            </a:r>
            <a:r>
              <a:rPr sz="2400" spc="-45" dirty="0">
                <a:latin typeface="Calibri"/>
                <a:cs typeface="Calibri"/>
              </a:rPr>
              <a:t> </a:t>
            </a:r>
            <a:r>
              <a:rPr sz="2400" dirty="0">
                <a:latin typeface="Calibri"/>
                <a:cs typeface="Calibri"/>
              </a:rPr>
              <a:t>on</a:t>
            </a:r>
            <a:r>
              <a:rPr sz="2400" spc="-25" dirty="0">
                <a:latin typeface="Calibri"/>
                <a:cs typeface="Calibri"/>
              </a:rPr>
              <a:t> </a:t>
            </a:r>
            <a:r>
              <a:rPr sz="2400" dirty="0">
                <a:latin typeface="Calibri"/>
                <a:cs typeface="Calibri"/>
              </a:rPr>
              <a:t>the</a:t>
            </a:r>
            <a:r>
              <a:rPr sz="2400" spc="-45" dirty="0">
                <a:latin typeface="Calibri"/>
                <a:cs typeface="Calibri"/>
              </a:rPr>
              <a:t> </a:t>
            </a:r>
            <a:r>
              <a:rPr sz="2400" dirty="0">
                <a:latin typeface="Calibri"/>
                <a:cs typeface="Calibri"/>
              </a:rPr>
              <a:t>challenge</a:t>
            </a:r>
            <a:r>
              <a:rPr sz="2400" spc="-30" dirty="0">
                <a:latin typeface="Calibri"/>
                <a:cs typeface="Calibri"/>
              </a:rPr>
              <a:t> </a:t>
            </a:r>
            <a:r>
              <a:rPr sz="2400" dirty="0">
                <a:latin typeface="Calibri"/>
                <a:cs typeface="Calibri"/>
              </a:rPr>
              <a:t>to</a:t>
            </a:r>
            <a:r>
              <a:rPr sz="2400" spc="-55" dirty="0">
                <a:latin typeface="Calibri"/>
                <a:cs typeface="Calibri"/>
              </a:rPr>
              <a:t> </a:t>
            </a:r>
            <a:r>
              <a:rPr sz="2400" dirty="0">
                <a:latin typeface="Calibri"/>
                <a:cs typeface="Calibri"/>
              </a:rPr>
              <a:t>develop</a:t>
            </a:r>
            <a:r>
              <a:rPr sz="2400" spc="-25" dirty="0">
                <a:latin typeface="Calibri"/>
                <a:cs typeface="Calibri"/>
              </a:rPr>
              <a:t> </a:t>
            </a:r>
            <a:r>
              <a:rPr sz="2400" dirty="0">
                <a:latin typeface="Calibri"/>
                <a:cs typeface="Calibri"/>
              </a:rPr>
              <a:t>a</a:t>
            </a:r>
            <a:r>
              <a:rPr sz="2400" spc="-35" dirty="0">
                <a:latin typeface="Calibri"/>
                <a:cs typeface="Calibri"/>
              </a:rPr>
              <a:t> </a:t>
            </a:r>
            <a:r>
              <a:rPr sz="2400" spc="-10" dirty="0">
                <a:latin typeface="Calibri"/>
                <a:cs typeface="Calibri"/>
              </a:rPr>
              <a:t>large </a:t>
            </a:r>
            <a:r>
              <a:rPr sz="2400" dirty="0">
                <a:latin typeface="Calibri"/>
                <a:cs typeface="Calibri"/>
              </a:rPr>
              <a:t>Double</a:t>
            </a:r>
            <a:r>
              <a:rPr sz="2400" spc="-25" dirty="0">
                <a:latin typeface="Calibri"/>
                <a:cs typeface="Calibri"/>
              </a:rPr>
              <a:t> </a:t>
            </a:r>
            <a:r>
              <a:rPr sz="2400" dirty="0">
                <a:latin typeface="Calibri"/>
                <a:cs typeface="Calibri"/>
              </a:rPr>
              <a:t>Column</a:t>
            </a:r>
            <a:r>
              <a:rPr sz="2400" spc="-40" dirty="0">
                <a:latin typeface="Calibri"/>
                <a:cs typeface="Calibri"/>
              </a:rPr>
              <a:t> </a:t>
            </a:r>
            <a:r>
              <a:rPr sz="2400" dirty="0">
                <a:latin typeface="Calibri"/>
                <a:cs typeface="Calibri"/>
              </a:rPr>
              <a:t>machine</a:t>
            </a:r>
            <a:r>
              <a:rPr sz="2400" spc="-35" dirty="0">
                <a:latin typeface="Calibri"/>
                <a:cs typeface="Calibri"/>
              </a:rPr>
              <a:t> </a:t>
            </a:r>
            <a:r>
              <a:rPr sz="2400" dirty="0">
                <a:latin typeface="Calibri"/>
                <a:cs typeface="Calibri"/>
              </a:rPr>
              <a:t>into</a:t>
            </a:r>
            <a:r>
              <a:rPr sz="2400" spc="-30" dirty="0">
                <a:latin typeface="Calibri"/>
                <a:cs typeface="Calibri"/>
              </a:rPr>
              <a:t> </a:t>
            </a:r>
            <a:r>
              <a:rPr sz="2400" dirty="0">
                <a:latin typeface="Calibri"/>
                <a:cs typeface="Calibri"/>
              </a:rPr>
              <a:t>a</a:t>
            </a:r>
            <a:r>
              <a:rPr sz="2400" spc="-40" dirty="0">
                <a:latin typeface="Calibri"/>
                <a:cs typeface="Calibri"/>
              </a:rPr>
              <a:t> </a:t>
            </a:r>
            <a:r>
              <a:rPr sz="2400" dirty="0">
                <a:latin typeface="Calibri"/>
                <a:cs typeface="Calibri"/>
              </a:rPr>
              <a:t>twin</a:t>
            </a:r>
            <a:r>
              <a:rPr sz="2400" spc="-40" dirty="0">
                <a:latin typeface="Calibri"/>
                <a:cs typeface="Calibri"/>
              </a:rPr>
              <a:t> </a:t>
            </a:r>
            <a:r>
              <a:rPr sz="2400" dirty="0">
                <a:latin typeface="Calibri"/>
                <a:cs typeface="Calibri"/>
              </a:rPr>
              <a:t>ram</a:t>
            </a:r>
            <a:r>
              <a:rPr sz="2400" spc="-40" dirty="0">
                <a:latin typeface="Calibri"/>
                <a:cs typeface="Calibri"/>
              </a:rPr>
              <a:t> </a:t>
            </a:r>
            <a:r>
              <a:rPr sz="2400" dirty="0">
                <a:latin typeface="Calibri"/>
                <a:cs typeface="Calibri"/>
              </a:rPr>
              <a:t>machine</a:t>
            </a:r>
            <a:r>
              <a:rPr sz="2400" spc="-30" dirty="0">
                <a:latin typeface="Calibri"/>
                <a:cs typeface="Calibri"/>
              </a:rPr>
              <a:t> </a:t>
            </a:r>
            <a:r>
              <a:rPr sz="2400" dirty="0">
                <a:latin typeface="Calibri"/>
                <a:cs typeface="Calibri"/>
              </a:rPr>
              <a:t>with</a:t>
            </a:r>
            <a:r>
              <a:rPr sz="2400" spc="-40" dirty="0">
                <a:latin typeface="Calibri"/>
                <a:cs typeface="Calibri"/>
              </a:rPr>
              <a:t> </a:t>
            </a:r>
            <a:r>
              <a:rPr sz="2400" dirty="0">
                <a:latin typeface="Calibri"/>
                <a:cs typeface="Calibri"/>
              </a:rPr>
              <a:t>extra</a:t>
            </a:r>
            <a:r>
              <a:rPr sz="2400" spc="-45" dirty="0">
                <a:latin typeface="Calibri"/>
                <a:cs typeface="Calibri"/>
              </a:rPr>
              <a:t> </a:t>
            </a:r>
            <a:r>
              <a:rPr sz="2400" dirty="0">
                <a:latin typeface="Calibri"/>
                <a:cs typeface="Calibri"/>
              </a:rPr>
              <a:t>height</a:t>
            </a:r>
            <a:r>
              <a:rPr sz="2400" spc="-25" dirty="0">
                <a:latin typeface="Calibri"/>
                <a:cs typeface="Calibri"/>
              </a:rPr>
              <a:t> </a:t>
            </a:r>
            <a:r>
              <a:rPr sz="2400" spc="-10" dirty="0">
                <a:latin typeface="Calibri"/>
                <a:cs typeface="Calibri"/>
              </a:rPr>
              <a:t>capacity </a:t>
            </a:r>
            <a:r>
              <a:rPr sz="2400" dirty="0">
                <a:latin typeface="Calibri"/>
                <a:cs typeface="Calibri"/>
              </a:rPr>
              <a:t>and</a:t>
            </a:r>
            <a:r>
              <a:rPr sz="2400" spc="-45" dirty="0">
                <a:latin typeface="Calibri"/>
                <a:cs typeface="Calibri"/>
              </a:rPr>
              <a:t> </a:t>
            </a:r>
            <a:r>
              <a:rPr sz="2400" dirty="0">
                <a:latin typeface="Calibri"/>
                <a:cs typeface="Calibri"/>
              </a:rPr>
              <a:t>a</a:t>
            </a:r>
            <a:r>
              <a:rPr sz="2400" spc="-30" dirty="0">
                <a:latin typeface="Calibri"/>
                <a:cs typeface="Calibri"/>
              </a:rPr>
              <a:t> </a:t>
            </a:r>
            <a:r>
              <a:rPr sz="2400" spc="-25" dirty="0">
                <a:latin typeface="Calibri"/>
                <a:cs typeface="Calibri"/>
              </a:rPr>
              <a:t>longer,</a:t>
            </a:r>
            <a:r>
              <a:rPr sz="2400" spc="-45" dirty="0">
                <a:latin typeface="Calibri"/>
                <a:cs typeface="Calibri"/>
              </a:rPr>
              <a:t> </a:t>
            </a:r>
            <a:r>
              <a:rPr sz="2400" dirty="0">
                <a:latin typeface="Calibri"/>
                <a:cs typeface="Calibri"/>
              </a:rPr>
              <a:t>1500mm,</a:t>
            </a:r>
            <a:r>
              <a:rPr sz="2400" spc="-40" dirty="0">
                <a:latin typeface="Calibri"/>
                <a:cs typeface="Calibri"/>
              </a:rPr>
              <a:t> </a:t>
            </a:r>
            <a:r>
              <a:rPr sz="2400" dirty="0">
                <a:latin typeface="Calibri"/>
                <a:cs typeface="Calibri"/>
              </a:rPr>
              <a:t>ram</a:t>
            </a:r>
            <a:r>
              <a:rPr sz="2400" spc="-40" dirty="0">
                <a:latin typeface="Calibri"/>
                <a:cs typeface="Calibri"/>
              </a:rPr>
              <a:t> </a:t>
            </a:r>
            <a:r>
              <a:rPr sz="2400" spc="-10" dirty="0">
                <a:latin typeface="Calibri"/>
                <a:cs typeface="Calibri"/>
              </a:rPr>
              <a:t>stroke</a:t>
            </a:r>
            <a:endParaRPr sz="2400">
              <a:latin typeface="Calibri"/>
              <a:cs typeface="Calibri"/>
            </a:endParaRPr>
          </a:p>
          <a:p>
            <a:pPr marL="141605" marR="134620" algn="ctr">
              <a:lnSpc>
                <a:spcPts val="2590"/>
              </a:lnSpc>
              <a:spcBef>
                <a:spcPts val="1000"/>
              </a:spcBef>
            </a:pPr>
            <a:r>
              <a:rPr sz="2400" dirty="0">
                <a:latin typeface="Calibri"/>
                <a:cs typeface="Calibri"/>
              </a:rPr>
              <a:t>The</a:t>
            </a:r>
            <a:r>
              <a:rPr sz="2400" spc="-20" dirty="0">
                <a:latin typeface="Calibri"/>
                <a:cs typeface="Calibri"/>
              </a:rPr>
              <a:t> </a:t>
            </a:r>
            <a:r>
              <a:rPr sz="2400" dirty="0">
                <a:latin typeface="Calibri"/>
                <a:cs typeface="Calibri"/>
              </a:rPr>
              <a:t>year</a:t>
            </a:r>
            <a:r>
              <a:rPr sz="2400" spc="-50" dirty="0">
                <a:latin typeface="Calibri"/>
                <a:cs typeface="Calibri"/>
              </a:rPr>
              <a:t> </a:t>
            </a:r>
            <a:r>
              <a:rPr sz="2400" dirty="0">
                <a:latin typeface="Calibri"/>
                <a:cs typeface="Calibri"/>
              </a:rPr>
              <a:t>old</a:t>
            </a:r>
            <a:r>
              <a:rPr sz="2400" spc="-15" dirty="0">
                <a:latin typeface="Calibri"/>
                <a:cs typeface="Calibri"/>
              </a:rPr>
              <a:t> </a:t>
            </a:r>
            <a:r>
              <a:rPr sz="2400" dirty="0">
                <a:latin typeface="Calibri"/>
                <a:cs typeface="Calibri"/>
              </a:rPr>
              <a:t>donor</a:t>
            </a:r>
            <a:r>
              <a:rPr sz="2400" spc="-25" dirty="0">
                <a:latin typeface="Calibri"/>
                <a:cs typeface="Calibri"/>
              </a:rPr>
              <a:t> </a:t>
            </a:r>
            <a:r>
              <a:rPr sz="2400" dirty="0">
                <a:latin typeface="Calibri"/>
                <a:cs typeface="Calibri"/>
              </a:rPr>
              <a:t>machine</a:t>
            </a:r>
            <a:r>
              <a:rPr sz="2400" spc="-35" dirty="0">
                <a:latin typeface="Calibri"/>
                <a:cs typeface="Calibri"/>
              </a:rPr>
              <a:t> </a:t>
            </a:r>
            <a:r>
              <a:rPr sz="2400" dirty="0">
                <a:latin typeface="Calibri"/>
                <a:cs typeface="Calibri"/>
              </a:rPr>
              <a:t>may</a:t>
            </a:r>
            <a:r>
              <a:rPr sz="2400" spc="-30" dirty="0">
                <a:latin typeface="Calibri"/>
                <a:cs typeface="Calibri"/>
              </a:rPr>
              <a:t> </a:t>
            </a:r>
            <a:r>
              <a:rPr sz="2400" dirty="0">
                <a:latin typeface="Calibri"/>
                <a:cs typeface="Calibri"/>
              </a:rPr>
              <a:t>not</a:t>
            </a:r>
            <a:r>
              <a:rPr sz="2400" spc="-40" dirty="0">
                <a:latin typeface="Calibri"/>
                <a:cs typeface="Calibri"/>
              </a:rPr>
              <a:t> </a:t>
            </a:r>
            <a:r>
              <a:rPr sz="2400" dirty="0">
                <a:latin typeface="Calibri"/>
                <a:cs typeface="Calibri"/>
              </a:rPr>
              <a:t>look</a:t>
            </a:r>
            <a:r>
              <a:rPr sz="2400" spc="-25" dirty="0">
                <a:latin typeface="Calibri"/>
                <a:cs typeface="Calibri"/>
              </a:rPr>
              <a:t> </a:t>
            </a:r>
            <a:r>
              <a:rPr sz="2400" dirty="0">
                <a:latin typeface="Calibri"/>
                <a:cs typeface="Calibri"/>
              </a:rPr>
              <a:t>great</a:t>
            </a:r>
            <a:r>
              <a:rPr sz="2400" spc="-40" dirty="0">
                <a:latin typeface="Calibri"/>
                <a:cs typeface="Calibri"/>
              </a:rPr>
              <a:t> </a:t>
            </a:r>
            <a:r>
              <a:rPr sz="2400" dirty="0">
                <a:latin typeface="Calibri"/>
                <a:cs typeface="Calibri"/>
              </a:rPr>
              <a:t>but</a:t>
            </a:r>
            <a:r>
              <a:rPr sz="2400" spc="-25" dirty="0">
                <a:latin typeface="Calibri"/>
                <a:cs typeface="Calibri"/>
              </a:rPr>
              <a:t> </a:t>
            </a:r>
            <a:r>
              <a:rPr sz="2400" dirty="0">
                <a:latin typeface="Calibri"/>
                <a:cs typeface="Calibri"/>
              </a:rPr>
              <a:t>look</a:t>
            </a:r>
            <a:r>
              <a:rPr sz="2400" spc="-30" dirty="0">
                <a:latin typeface="Calibri"/>
                <a:cs typeface="Calibri"/>
              </a:rPr>
              <a:t> </a:t>
            </a:r>
            <a:r>
              <a:rPr sz="2400" dirty="0">
                <a:latin typeface="Calibri"/>
                <a:cs typeface="Calibri"/>
              </a:rPr>
              <a:t>how</a:t>
            </a:r>
            <a:r>
              <a:rPr sz="2400" spc="-25" dirty="0">
                <a:latin typeface="Calibri"/>
                <a:cs typeface="Calibri"/>
              </a:rPr>
              <a:t> </a:t>
            </a:r>
            <a:r>
              <a:rPr sz="2400" dirty="0">
                <a:latin typeface="Calibri"/>
                <a:cs typeface="Calibri"/>
              </a:rPr>
              <a:t>it</a:t>
            </a:r>
            <a:r>
              <a:rPr sz="2400" spc="-40" dirty="0">
                <a:latin typeface="Calibri"/>
                <a:cs typeface="Calibri"/>
              </a:rPr>
              <a:t> </a:t>
            </a:r>
            <a:r>
              <a:rPr sz="2400" dirty="0">
                <a:latin typeface="Calibri"/>
                <a:cs typeface="Calibri"/>
              </a:rPr>
              <a:t>looks</a:t>
            </a:r>
            <a:r>
              <a:rPr sz="2400" spc="-30" dirty="0">
                <a:latin typeface="Calibri"/>
                <a:cs typeface="Calibri"/>
              </a:rPr>
              <a:t> </a:t>
            </a:r>
            <a:r>
              <a:rPr sz="2400" spc="-25" dirty="0">
                <a:latin typeface="Calibri"/>
                <a:cs typeface="Calibri"/>
              </a:rPr>
              <a:t>now </a:t>
            </a:r>
            <a:r>
              <a:rPr sz="2400" dirty="0">
                <a:latin typeface="Calibri"/>
                <a:cs typeface="Calibri"/>
              </a:rPr>
              <a:t>after</a:t>
            </a:r>
            <a:r>
              <a:rPr sz="2400" spc="-50" dirty="0">
                <a:latin typeface="Calibri"/>
                <a:cs typeface="Calibri"/>
              </a:rPr>
              <a:t> </a:t>
            </a:r>
            <a:r>
              <a:rPr sz="2400" dirty="0">
                <a:latin typeface="Calibri"/>
                <a:cs typeface="Calibri"/>
              </a:rPr>
              <a:t>being</a:t>
            </a:r>
            <a:r>
              <a:rPr sz="2400" spc="-40" dirty="0">
                <a:latin typeface="Calibri"/>
                <a:cs typeface="Calibri"/>
              </a:rPr>
              <a:t> </a:t>
            </a:r>
            <a:r>
              <a:rPr sz="2400" dirty="0">
                <a:latin typeface="Calibri"/>
                <a:cs typeface="Calibri"/>
              </a:rPr>
              <a:t>installed</a:t>
            </a:r>
            <a:r>
              <a:rPr sz="2400" spc="-55" dirty="0">
                <a:latin typeface="Calibri"/>
                <a:cs typeface="Calibri"/>
              </a:rPr>
              <a:t> </a:t>
            </a:r>
            <a:r>
              <a:rPr sz="2400" dirty="0">
                <a:latin typeface="Calibri"/>
                <a:cs typeface="Calibri"/>
              </a:rPr>
              <a:t>two</a:t>
            </a:r>
            <a:r>
              <a:rPr sz="2400" spc="-60" dirty="0">
                <a:latin typeface="Calibri"/>
                <a:cs typeface="Calibri"/>
              </a:rPr>
              <a:t> </a:t>
            </a:r>
            <a:r>
              <a:rPr sz="2400" dirty="0">
                <a:latin typeface="Calibri"/>
                <a:cs typeface="Calibri"/>
              </a:rPr>
              <a:t>years</a:t>
            </a:r>
            <a:r>
              <a:rPr sz="2400" spc="-60" dirty="0">
                <a:latin typeface="Calibri"/>
                <a:cs typeface="Calibri"/>
              </a:rPr>
              <a:t> </a:t>
            </a:r>
            <a:r>
              <a:rPr sz="2400" spc="-25" dirty="0">
                <a:latin typeface="Calibri"/>
                <a:cs typeface="Calibri"/>
              </a:rPr>
              <a:t>ago</a:t>
            </a:r>
            <a:endParaRPr sz="2400">
              <a:latin typeface="Calibri"/>
              <a:cs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294649" rIns="0" bIns="0" rtlCol="0">
            <a:spAutoFit/>
          </a:bodyPr>
          <a:lstStyle/>
          <a:p>
            <a:pPr marL="52069">
              <a:lnSpc>
                <a:spcPct val="100000"/>
              </a:lnSpc>
              <a:spcBef>
                <a:spcPts val="95"/>
              </a:spcBef>
            </a:pPr>
            <a:r>
              <a:rPr sz="2200" b="0" dirty="0">
                <a:latin typeface="Calibri Light"/>
                <a:cs typeface="Calibri Light"/>
              </a:rPr>
              <a:t>A</a:t>
            </a:r>
            <a:r>
              <a:rPr sz="2200" b="0" spc="-55" dirty="0">
                <a:latin typeface="Calibri Light"/>
                <a:cs typeface="Calibri Light"/>
              </a:rPr>
              <a:t> </a:t>
            </a:r>
            <a:r>
              <a:rPr sz="2200" b="0" spc="-10" dirty="0">
                <a:latin typeface="Calibri Light"/>
                <a:cs typeface="Calibri Light"/>
              </a:rPr>
              <a:t>donor</a:t>
            </a:r>
            <a:r>
              <a:rPr sz="2200" b="0" spc="-75" dirty="0">
                <a:latin typeface="Calibri Light"/>
                <a:cs typeface="Calibri Light"/>
              </a:rPr>
              <a:t> </a:t>
            </a:r>
            <a:r>
              <a:rPr sz="2200" b="0" spc="-50" dirty="0">
                <a:latin typeface="Calibri Light"/>
                <a:cs typeface="Calibri Light"/>
              </a:rPr>
              <a:t>Webster</a:t>
            </a:r>
            <a:r>
              <a:rPr sz="2200" b="0" spc="-75" dirty="0">
                <a:latin typeface="Calibri Light"/>
                <a:cs typeface="Calibri Light"/>
              </a:rPr>
              <a:t> </a:t>
            </a:r>
            <a:r>
              <a:rPr sz="2200" b="0" dirty="0">
                <a:latin typeface="Calibri Light"/>
                <a:cs typeface="Calibri Light"/>
              </a:rPr>
              <a:t>&amp;</a:t>
            </a:r>
            <a:r>
              <a:rPr sz="2200" b="0" spc="-55" dirty="0">
                <a:latin typeface="Calibri Light"/>
                <a:cs typeface="Calibri Light"/>
              </a:rPr>
              <a:t> </a:t>
            </a:r>
            <a:r>
              <a:rPr sz="2200" b="0" spc="-30" dirty="0">
                <a:latin typeface="Calibri Light"/>
                <a:cs typeface="Calibri Light"/>
              </a:rPr>
              <a:t>Bennett</a:t>
            </a:r>
            <a:r>
              <a:rPr sz="2200" b="0" spc="-80" dirty="0">
                <a:latin typeface="Calibri Light"/>
                <a:cs typeface="Calibri Light"/>
              </a:rPr>
              <a:t> </a:t>
            </a:r>
            <a:r>
              <a:rPr sz="2200" b="0" dirty="0">
                <a:latin typeface="Calibri Light"/>
                <a:cs typeface="Calibri Light"/>
              </a:rPr>
              <a:t>120”</a:t>
            </a:r>
            <a:r>
              <a:rPr sz="2200" b="0" spc="-50" dirty="0">
                <a:latin typeface="Calibri Light"/>
                <a:cs typeface="Calibri Light"/>
              </a:rPr>
              <a:t> </a:t>
            </a:r>
            <a:r>
              <a:rPr sz="2200" b="0" spc="-20" dirty="0">
                <a:latin typeface="Calibri Light"/>
                <a:cs typeface="Calibri Light"/>
              </a:rPr>
              <a:t>Double</a:t>
            </a:r>
            <a:r>
              <a:rPr sz="2200" b="0" spc="-90" dirty="0">
                <a:latin typeface="Calibri Light"/>
                <a:cs typeface="Calibri Light"/>
              </a:rPr>
              <a:t> </a:t>
            </a:r>
            <a:r>
              <a:rPr sz="2200" b="0" spc="-20" dirty="0">
                <a:latin typeface="Calibri Light"/>
                <a:cs typeface="Calibri Light"/>
              </a:rPr>
              <a:t>Column</a:t>
            </a:r>
            <a:r>
              <a:rPr sz="2200" b="0" spc="-90" dirty="0">
                <a:latin typeface="Calibri Light"/>
                <a:cs typeface="Calibri Light"/>
              </a:rPr>
              <a:t> </a:t>
            </a:r>
            <a:r>
              <a:rPr sz="2200" b="0" spc="-20" dirty="0">
                <a:latin typeface="Calibri Light"/>
                <a:cs typeface="Calibri Light"/>
              </a:rPr>
              <a:t>machine</a:t>
            </a:r>
            <a:r>
              <a:rPr sz="2200" b="0" spc="-90" dirty="0">
                <a:latin typeface="Calibri Light"/>
                <a:cs typeface="Calibri Light"/>
              </a:rPr>
              <a:t> </a:t>
            </a:r>
            <a:r>
              <a:rPr sz="2200" b="0" spc="-20" dirty="0">
                <a:latin typeface="Calibri Light"/>
                <a:cs typeface="Calibri Light"/>
              </a:rPr>
              <a:t>waits</a:t>
            </a:r>
            <a:r>
              <a:rPr sz="2200" b="0" spc="-85" dirty="0">
                <a:latin typeface="Calibri Light"/>
                <a:cs typeface="Calibri Light"/>
              </a:rPr>
              <a:t> </a:t>
            </a:r>
            <a:r>
              <a:rPr sz="2200" b="0" spc="-10" dirty="0">
                <a:latin typeface="Calibri Light"/>
                <a:cs typeface="Calibri Light"/>
              </a:rPr>
              <a:t>for</a:t>
            </a:r>
            <a:r>
              <a:rPr sz="2200" b="0" spc="-65" dirty="0">
                <a:latin typeface="Calibri Light"/>
                <a:cs typeface="Calibri Light"/>
              </a:rPr>
              <a:t> </a:t>
            </a:r>
            <a:r>
              <a:rPr sz="2200" b="0" dirty="0">
                <a:latin typeface="Calibri Light"/>
                <a:cs typeface="Calibri Light"/>
              </a:rPr>
              <a:t>its</a:t>
            </a:r>
            <a:r>
              <a:rPr sz="2200" b="0" spc="-70" dirty="0">
                <a:latin typeface="Calibri Light"/>
                <a:cs typeface="Calibri Light"/>
              </a:rPr>
              <a:t> </a:t>
            </a:r>
            <a:r>
              <a:rPr sz="2200" b="0" spc="-20" dirty="0">
                <a:latin typeface="Calibri Light"/>
                <a:cs typeface="Calibri Light"/>
              </a:rPr>
              <a:t>VTT-</a:t>
            </a:r>
            <a:r>
              <a:rPr sz="2200" b="0" spc="-10" dirty="0">
                <a:latin typeface="Calibri Light"/>
                <a:cs typeface="Calibri Light"/>
              </a:rPr>
              <a:t>WB</a:t>
            </a:r>
            <a:r>
              <a:rPr sz="2200" b="0" spc="-90" dirty="0">
                <a:latin typeface="Calibri Light"/>
                <a:cs typeface="Calibri Light"/>
              </a:rPr>
              <a:t> </a:t>
            </a:r>
            <a:r>
              <a:rPr sz="2200" b="0" spc="-10" dirty="0">
                <a:latin typeface="Calibri Light"/>
                <a:cs typeface="Calibri Light"/>
              </a:rPr>
              <a:t>CNC</a:t>
            </a:r>
            <a:r>
              <a:rPr sz="2200" b="0" spc="-80" dirty="0">
                <a:latin typeface="Calibri Light"/>
                <a:cs typeface="Calibri Light"/>
              </a:rPr>
              <a:t> </a:t>
            </a:r>
            <a:r>
              <a:rPr sz="2200" b="0" spc="-10" dirty="0">
                <a:latin typeface="Calibri Light"/>
                <a:cs typeface="Calibri Light"/>
              </a:rPr>
              <a:t>revival</a:t>
            </a:r>
            <a:endParaRPr sz="2200">
              <a:latin typeface="Calibri Light"/>
              <a:cs typeface="Calibri Light"/>
            </a:endParaRPr>
          </a:p>
        </p:txBody>
      </p:sp>
      <p:pic>
        <p:nvPicPr>
          <p:cNvPr id="3" name="object 3"/>
          <p:cNvPicPr/>
          <p:nvPr/>
        </p:nvPicPr>
        <p:blipFill>
          <a:blip r:embed="rId2" cstate="print"/>
          <a:stretch>
            <a:fillRect/>
          </a:stretch>
        </p:blipFill>
        <p:spPr>
          <a:xfrm>
            <a:off x="1958339" y="897636"/>
            <a:ext cx="7725155" cy="5794247"/>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16939" y="243666"/>
            <a:ext cx="1771650" cy="635000"/>
          </a:xfrm>
          <a:prstGeom prst="rect">
            <a:avLst/>
          </a:prstGeom>
        </p:spPr>
        <p:txBody>
          <a:bodyPr vert="horz" wrap="square" lIns="0" tIns="12065" rIns="0" bIns="0" rtlCol="0">
            <a:spAutoFit/>
          </a:bodyPr>
          <a:lstStyle/>
          <a:p>
            <a:pPr marL="12700">
              <a:lnSpc>
                <a:spcPct val="100000"/>
              </a:lnSpc>
              <a:spcBef>
                <a:spcPts val="95"/>
              </a:spcBef>
            </a:pPr>
            <a:r>
              <a:rPr sz="4000" b="0" spc="-10" dirty="0">
                <a:latin typeface="Calibri Light"/>
                <a:cs typeface="Calibri Light"/>
              </a:rPr>
              <a:t>Revived!</a:t>
            </a:r>
            <a:endParaRPr sz="4000">
              <a:latin typeface="Calibri Light"/>
              <a:cs typeface="Calibri Light"/>
            </a:endParaRPr>
          </a:p>
        </p:txBody>
      </p:sp>
      <p:pic>
        <p:nvPicPr>
          <p:cNvPr id="3" name="object 3"/>
          <p:cNvPicPr/>
          <p:nvPr/>
        </p:nvPicPr>
        <p:blipFill>
          <a:blip r:embed="rId2" cstate="print"/>
          <a:stretch>
            <a:fillRect/>
          </a:stretch>
        </p:blipFill>
        <p:spPr>
          <a:xfrm>
            <a:off x="2215895" y="954024"/>
            <a:ext cx="7863839" cy="5899403"/>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616324" rIns="0" bIns="0" rtlCol="0">
            <a:spAutoFit/>
          </a:bodyPr>
          <a:lstStyle/>
          <a:p>
            <a:pPr marL="12700">
              <a:lnSpc>
                <a:spcPct val="100000"/>
              </a:lnSpc>
              <a:spcBef>
                <a:spcPts val="100"/>
              </a:spcBef>
            </a:pPr>
            <a:r>
              <a:rPr sz="3600" b="0" dirty="0">
                <a:latin typeface="Calibri Light"/>
                <a:cs typeface="Calibri Light"/>
              </a:rPr>
              <a:t>What</a:t>
            </a:r>
            <a:r>
              <a:rPr sz="3600" b="0" spc="-30" dirty="0">
                <a:latin typeface="Calibri Light"/>
                <a:cs typeface="Calibri Light"/>
              </a:rPr>
              <a:t> </a:t>
            </a:r>
            <a:r>
              <a:rPr sz="3600" b="0" dirty="0">
                <a:latin typeface="Calibri Light"/>
                <a:cs typeface="Calibri Light"/>
              </a:rPr>
              <a:t>a</a:t>
            </a:r>
            <a:r>
              <a:rPr sz="3600" b="0" spc="-25" dirty="0">
                <a:latin typeface="Calibri Light"/>
                <a:cs typeface="Calibri Light"/>
              </a:rPr>
              <a:t> </a:t>
            </a:r>
            <a:r>
              <a:rPr sz="3600" b="0" dirty="0">
                <a:latin typeface="Calibri Light"/>
                <a:cs typeface="Calibri Light"/>
              </a:rPr>
              <a:t>result!</a:t>
            </a:r>
            <a:r>
              <a:rPr sz="3600" b="0" spc="-40" dirty="0">
                <a:latin typeface="Calibri Light"/>
                <a:cs typeface="Calibri Light"/>
              </a:rPr>
              <a:t> </a:t>
            </a:r>
            <a:r>
              <a:rPr sz="3600" b="0" dirty="0">
                <a:latin typeface="Calibri Light"/>
                <a:cs typeface="Calibri Light"/>
              </a:rPr>
              <a:t>Linear</a:t>
            </a:r>
            <a:r>
              <a:rPr sz="3600" b="0" spc="-15" dirty="0">
                <a:latin typeface="Calibri Light"/>
                <a:cs typeface="Calibri Light"/>
              </a:rPr>
              <a:t> </a:t>
            </a:r>
            <a:r>
              <a:rPr sz="3600" b="0" dirty="0">
                <a:latin typeface="Calibri Light"/>
                <a:cs typeface="Calibri Light"/>
              </a:rPr>
              <a:t>guides</a:t>
            </a:r>
            <a:r>
              <a:rPr sz="3600" b="0" spc="-30" dirty="0">
                <a:latin typeface="Calibri Light"/>
                <a:cs typeface="Calibri Light"/>
              </a:rPr>
              <a:t> </a:t>
            </a:r>
            <a:r>
              <a:rPr sz="3600" b="0" dirty="0">
                <a:latin typeface="Calibri Light"/>
                <a:cs typeface="Calibri Light"/>
              </a:rPr>
              <a:t>for</a:t>
            </a:r>
            <a:r>
              <a:rPr sz="3600" b="0" spc="-45" dirty="0">
                <a:latin typeface="Calibri Light"/>
                <a:cs typeface="Calibri Light"/>
              </a:rPr>
              <a:t> </a:t>
            </a:r>
            <a:r>
              <a:rPr sz="3600" b="0" dirty="0">
                <a:latin typeface="Calibri Light"/>
                <a:cs typeface="Calibri Light"/>
              </a:rPr>
              <a:t>super</a:t>
            </a:r>
            <a:r>
              <a:rPr sz="3600" b="0" spc="-40" dirty="0">
                <a:latin typeface="Calibri Light"/>
                <a:cs typeface="Calibri Light"/>
              </a:rPr>
              <a:t> </a:t>
            </a:r>
            <a:r>
              <a:rPr sz="3600" b="0" dirty="0">
                <a:latin typeface="Calibri Light"/>
                <a:cs typeface="Calibri Light"/>
              </a:rPr>
              <a:t>smooth</a:t>
            </a:r>
            <a:r>
              <a:rPr sz="3600" b="0" spc="-15" dirty="0">
                <a:latin typeface="Calibri Light"/>
                <a:cs typeface="Calibri Light"/>
              </a:rPr>
              <a:t> </a:t>
            </a:r>
            <a:r>
              <a:rPr sz="3600" b="0" spc="-10" dirty="0">
                <a:latin typeface="Calibri Light"/>
                <a:cs typeface="Calibri Light"/>
              </a:rPr>
              <a:t>turning</a:t>
            </a:r>
            <a:endParaRPr sz="3600">
              <a:latin typeface="Calibri Light"/>
              <a:cs typeface="Calibri Light"/>
            </a:endParaRPr>
          </a:p>
        </p:txBody>
      </p:sp>
      <p:pic>
        <p:nvPicPr>
          <p:cNvPr id="3" name="object 3"/>
          <p:cNvPicPr/>
          <p:nvPr/>
        </p:nvPicPr>
        <p:blipFill>
          <a:blip r:embed="rId2" cstate="print"/>
          <a:stretch>
            <a:fillRect/>
          </a:stretch>
        </p:blipFill>
        <p:spPr>
          <a:xfrm>
            <a:off x="1335024" y="1825752"/>
            <a:ext cx="9457943" cy="5032247"/>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602735" rIns="0" bIns="0" rtlCol="0">
            <a:spAutoFit/>
          </a:bodyPr>
          <a:lstStyle/>
          <a:p>
            <a:pPr marL="12700" marR="5080">
              <a:lnSpc>
                <a:spcPts val="2590"/>
              </a:lnSpc>
              <a:spcBef>
                <a:spcPts val="425"/>
              </a:spcBef>
            </a:pPr>
            <a:r>
              <a:rPr sz="2400" b="0" dirty="0">
                <a:latin typeface="Calibri Light"/>
                <a:cs typeface="Calibri Light"/>
              </a:rPr>
              <a:t>A</a:t>
            </a:r>
            <a:r>
              <a:rPr sz="2400" b="0" spc="-35" dirty="0">
                <a:latin typeface="Calibri Light"/>
                <a:cs typeface="Calibri Light"/>
              </a:rPr>
              <a:t> </a:t>
            </a:r>
            <a:r>
              <a:rPr sz="2400" b="0" dirty="0">
                <a:latin typeface="Calibri Light"/>
                <a:cs typeface="Calibri Light"/>
              </a:rPr>
              <a:t>very</a:t>
            </a:r>
            <a:r>
              <a:rPr sz="2400" b="0" spc="-20" dirty="0">
                <a:latin typeface="Calibri Light"/>
                <a:cs typeface="Calibri Light"/>
              </a:rPr>
              <a:t> </a:t>
            </a:r>
            <a:r>
              <a:rPr sz="2400" b="0" dirty="0">
                <a:latin typeface="Calibri Light"/>
                <a:cs typeface="Calibri Light"/>
              </a:rPr>
              <a:t>popular</a:t>
            </a:r>
            <a:r>
              <a:rPr sz="2400" b="0" spc="-20" dirty="0">
                <a:latin typeface="Calibri Light"/>
                <a:cs typeface="Calibri Light"/>
              </a:rPr>
              <a:t> </a:t>
            </a:r>
            <a:r>
              <a:rPr sz="2400" b="0" spc="-10" dirty="0">
                <a:latin typeface="Calibri Light"/>
                <a:cs typeface="Calibri Light"/>
              </a:rPr>
              <a:t>Webster</a:t>
            </a:r>
            <a:r>
              <a:rPr sz="2400" b="0" spc="-45" dirty="0">
                <a:latin typeface="Calibri Light"/>
                <a:cs typeface="Calibri Light"/>
              </a:rPr>
              <a:t> </a:t>
            </a:r>
            <a:r>
              <a:rPr sz="2400" b="0" dirty="0">
                <a:latin typeface="Calibri Light"/>
                <a:cs typeface="Calibri Light"/>
              </a:rPr>
              <a:t>&amp;</a:t>
            </a:r>
            <a:r>
              <a:rPr sz="2400" b="0" spc="-20" dirty="0">
                <a:latin typeface="Calibri Light"/>
                <a:cs typeface="Calibri Light"/>
              </a:rPr>
              <a:t> </a:t>
            </a:r>
            <a:r>
              <a:rPr sz="2400" b="0" dirty="0">
                <a:latin typeface="Calibri Light"/>
                <a:cs typeface="Calibri Light"/>
              </a:rPr>
              <a:t>Bennett</a:t>
            </a:r>
            <a:r>
              <a:rPr sz="2400" b="0" spc="-20" dirty="0">
                <a:latin typeface="Calibri Light"/>
                <a:cs typeface="Calibri Light"/>
              </a:rPr>
              <a:t> </a:t>
            </a:r>
            <a:r>
              <a:rPr sz="2400" b="0" dirty="0">
                <a:latin typeface="Calibri Light"/>
                <a:cs typeface="Calibri Light"/>
              </a:rPr>
              <a:t>is</a:t>
            </a:r>
            <a:r>
              <a:rPr sz="2400" b="0" spc="-25" dirty="0">
                <a:latin typeface="Calibri Light"/>
                <a:cs typeface="Calibri Light"/>
              </a:rPr>
              <a:t> </a:t>
            </a:r>
            <a:r>
              <a:rPr sz="2400" b="0" dirty="0">
                <a:latin typeface="Calibri Light"/>
                <a:cs typeface="Calibri Light"/>
              </a:rPr>
              <a:t>the</a:t>
            </a:r>
            <a:r>
              <a:rPr sz="2400" b="0" spc="-30" dirty="0">
                <a:latin typeface="Calibri Light"/>
                <a:cs typeface="Calibri Light"/>
              </a:rPr>
              <a:t> </a:t>
            </a:r>
            <a:r>
              <a:rPr sz="2400" b="0" dirty="0">
                <a:latin typeface="Calibri Light"/>
                <a:cs typeface="Calibri Light"/>
              </a:rPr>
              <a:t>72”</a:t>
            </a:r>
            <a:r>
              <a:rPr sz="2400" b="0" spc="-20" dirty="0">
                <a:latin typeface="Calibri Light"/>
                <a:cs typeface="Calibri Light"/>
              </a:rPr>
              <a:t> </a:t>
            </a:r>
            <a:r>
              <a:rPr sz="2400" b="0" dirty="0">
                <a:latin typeface="Calibri Light"/>
                <a:cs typeface="Calibri Light"/>
              </a:rPr>
              <a:t>machine</a:t>
            </a:r>
            <a:r>
              <a:rPr sz="2400" b="0" spc="-10" dirty="0">
                <a:latin typeface="Calibri Light"/>
                <a:cs typeface="Calibri Light"/>
              </a:rPr>
              <a:t> </a:t>
            </a:r>
            <a:r>
              <a:rPr sz="2400" b="0" dirty="0">
                <a:latin typeface="Calibri Light"/>
                <a:cs typeface="Calibri Light"/>
              </a:rPr>
              <a:t>equipped</a:t>
            </a:r>
            <a:r>
              <a:rPr sz="2400" b="0" spc="-20" dirty="0">
                <a:latin typeface="Calibri Light"/>
                <a:cs typeface="Calibri Light"/>
              </a:rPr>
              <a:t> </a:t>
            </a:r>
            <a:r>
              <a:rPr sz="2400" b="0" dirty="0">
                <a:latin typeface="Calibri Light"/>
                <a:cs typeface="Calibri Light"/>
              </a:rPr>
              <a:t>with</a:t>
            </a:r>
            <a:r>
              <a:rPr sz="2400" b="0" spc="-30" dirty="0">
                <a:latin typeface="Calibri Light"/>
                <a:cs typeface="Calibri Light"/>
              </a:rPr>
              <a:t> </a:t>
            </a:r>
            <a:r>
              <a:rPr sz="2400" b="0" dirty="0">
                <a:latin typeface="Calibri Light"/>
                <a:cs typeface="Calibri Light"/>
              </a:rPr>
              <a:t>the</a:t>
            </a:r>
            <a:r>
              <a:rPr sz="2400" b="0" spc="-20" dirty="0">
                <a:latin typeface="Calibri Light"/>
                <a:cs typeface="Calibri Light"/>
              </a:rPr>
              <a:t> </a:t>
            </a:r>
            <a:r>
              <a:rPr sz="2400" b="0" dirty="0">
                <a:latin typeface="Calibri Light"/>
                <a:cs typeface="Calibri Light"/>
              </a:rPr>
              <a:t>90”</a:t>
            </a:r>
            <a:r>
              <a:rPr sz="2400" b="0" spc="-20" dirty="0">
                <a:latin typeface="Calibri Light"/>
                <a:cs typeface="Calibri Light"/>
              </a:rPr>
              <a:t> </a:t>
            </a:r>
            <a:r>
              <a:rPr sz="2400" b="0" spc="-10" dirty="0">
                <a:latin typeface="Calibri Light"/>
                <a:cs typeface="Calibri Light"/>
              </a:rPr>
              <a:t>chuck. </a:t>
            </a:r>
            <a:r>
              <a:rPr sz="2400" b="0" dirty="0">
                <a:latin typeface="Calibri Light"/>
                <a:cs typeface="Calibri Light"/>
              </a:rPr>
              <a:t>The</a:t>
            </a:r>
            <a:r>
              <a:rPr sz="2400" b="0" spc="-25" dirty="0">
                <a:latin typeface="Calibri Light"/>
                <a:cs typeface="Calibri Light"/>
              </a:rPr>
              <a:t> </a:t>
            </a:r>
            <a:r>
              <a:rPr sz="2400" b="0" dirty="0">
                <a:latin typeface="Calibri Light"/>
                <a:cs typeface="Calibri Light"/>
              </a:rPr>
              <a:t>72/90</a:t>
            </a:r>
            <a:r>
              <a:rPr sz="2400" b="0" spc="-20" dirty="0">
                <a:latin typeface="Calibri Light"/>
                <a:cs typeface="Calibri Light"/>
              </a:rPr>
              <a:t> </a:t>
            </a:r>
            <a:r>
              <a:rPr sz="2400" b="0" dirty="0">
                <a:latin typeface="Calibri Light"/>
                <a:cs typeface="Calibri Light"/>
              </a:rPr>
              <a:t>below</a:t>
            </a:r>
            <a:r>
              <a:rPr sz="2400" b="0" spc="-35" dirty="0">
                <a:latin typeface="Calibri Light"/>
                <a:cs typeface="Calibri Light"/>
              </a:rPr>
              <a:t> </a:t>
            </a:r>
            <a:r>
              <a:rPr sz="2400" b="0" dirty="0">
                <a:latin typeface="Calibri Light"/>
                <a:cs typeface="Calibri Light"/>
              </a:rPr>
              <a:t>in</a:t>
            </a:r>
            <a:r>
              <a:rPr sz="2400" b="0" spc="-20" dirty="0">
                <a:latin typeface="Calibri Light"/>
                <a:cs typeface="Calibri Light"/>
              </a:rPr>
              <a:t> </a:t>
            </a:r>
            <a:r>
              <a:rPr sz="2400" b="0" dirty="0">
                <a:latin typeface="Calibri Light"/>
                <a:cs typeface="Calibri Light"/>
              </a:rPr>
              <a:t>process</a:t>
            </a:r>
            <a:r>
              <a:rPr sz="2400" b="0" spc="-30" dirty="0">
                <a:latin typeface="Calibri Light"/>
                <a:cs typeface="Calibri Light"/>
              </a:rPr>
              <a:t> </a:t>
            </a:r>
            <a:r>
              <a:rPr sz="2400" b="0" dirty="0">
                <a:latin typeface="Calibri Light"/>
                <a:cs typeface="Calibri Light"/>
              </a:rPr>
              <a:t>of</a:t>
            </a:r>
            <a:r>
              <a:rPr sz="2400" b="0" spc="-20" dirty="0">
                <a:latin typeface="Calibri Light"/>
                <a:cs typeface="Calibri Light"/>
              </a:rPr>
              <a:t> </a:t>
            </a:r>
            <a:r>
              <a:rPr sz="2400" b="0" dirty="0">
                <a:latin typeface="Calibri Light"/>
                <a:cs typeface="Calibri Light"/>
              </a:rPr>
              <a:t>being</a:t>
            </a:r>
            <a:r>
              <a:rPr sz="2400" b="0" spc="-35" dirty="0">
                <a:latin typeface="Calibri Light"/>
                <a:cs typeface="Calibri Light"/>
              </a:rPr>
              <a:t> </a:t>
            </a:r>
            <a:r>
              <a:rPr sz="2400" b="0" dirty="0">
                <a:latin typeface="Calibri Light"/>
                <a:cs typeface="Calibri Light"/>
              </a:rPr>
              <a:t>stripped</a:t>
            </a:r>
            <a:r>
              <a:rPr sz="2400" b="0" spc="-30" dirty="0">
                <a:latin typeface="Calibri Light"/>
                <a:cs typeface="Calibri Light"/>
              </a:rPr>
              <a:t> </a:t>
            </a:r>
            <a:r>
              <a:rPr sz="2400" b="0" dirty="0">
                <a:latin typeface="Calibri Light"/>
                <a:cs typeface="Calibri Light"/>
              </a:rPr>
              <a:t>for</a:t>
            </a:r>
            <a:r>
              <a:rPr sz="2400" b="0" spc="-35" dirty="0">
                <a:latin typeface="Calibri Light"/>
                <a:cs typeface="Calibri Light"/>
              </a:rPr>
              <a:t> </a:t>
            </a:r>
            <a:r>
              <a:rPr sz="2400" b="0" dirty="0">
                <a:latin typeface="Calibri Light"/>
                <a:cs typeface="Calibri Light"/>
              </a:rPr>
              <a:t>VTT-WB</a:t>
            </a:r>
            <a:r>
              <a:rPr sz="2400" b="0" spc="-25" dirty="0">
                <a:latin typeface="Calibri Light"/>
                <a:cs typeface="Calibri Light"/>
              </a:rPr>
              <a:t> </a:t>
            </a:r>
            <a:r>
              <a:rPr sz="2400" b="0" dirty="0">
                <a:latin typeface="Calibri Light"/>
                <a:cs typeface="Calibri Light"/>
              </a:rPr>
              <a:t>CNC</a:t>
            </a:r>
            <a:r>
              <a:rPr sz="2400" b="0" spc="-10" dirty="0">
                <a:latin typeface="Calibri Light"/>
                <a:cs typeface="Calibri Light"/>
              </a:rPr>
              <a:t> revival</a:t>
            </a:r>
            <a:endParaRPr sz="2400">
              <a:latin typeface="Calibri Light"/>
              <a:cs typeface="Calibri Light"/>
            </a:endParaRPr>
          </a:p>
        </p:txBody>
      </p:sp>
      <p:pic>
        <p:nvPicPr>
          <p:cNvPr id="3" name="object 3"/>
          <p:cNvPicPr/>
          <p:nvPr/>
        </p:nvPicPr>
        <p:blipFill>
          <a:blip r:embed="rId2" cstate="print"/>
          <a:stretch>
            <a:fillRect/>
          </a:stretch>
        </p:blipFill>
        <p:spPr>
          <a:xfrm>
            <a:off x="4038600" y="1482852"/>
            <a:ext cx="4114799" cy="5375147"/>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58353" y="956708"/>
            <a:ext cx="3305810" cy="4921250"/>
          </a:xfrm>
          <a:prstGeom prst="rect">
            <a:avLst/>
          </a:prstGeom>
        </p:spPr>
        <p:txBody>
          <a:bodyPr vert="horz" wrap="square" lIns="0" tIns="13335" rIns="0" bIns="0" rtlCol="0">
            <a:spAutoFit/>
          </a:bodyPr>
          <a:lstStyle/>
          <a:p>
            <a:pPr marL="12700">
              <a:lnSpc>
                <a:spcPts val="5015"/>
              </a:lnSpc>
              <a:spcBef>
                <a:spcPts val="105"/>
              </a:spcBef>
            </a:pPr>
            <a:r>
              <a:rPr sz="4400" b="0" dirty="0">
                <a:latin typeface="Calibri Light"/>
                <a:cs typeface="Calibri Light"/>
              </a:rPr>
              <a:t>REVIVED.</a:t>
            </a:r>
            <a:r>
              <a:rPr sz="4400" b="0" spc="-145" dirty="0">
                <a:latin typeface="Calibri Light"/>
                <a:cs typeface="Calibri Light"/>
              </a:rPr>
              <a:t> </a:t>
            </a:r>
            <a:r>
              <a:rPr sz="4400" b="0" spc="-50" dirty="0">
                <a:latin typeface="Calibri Light"/>
                <a:cs typeface="Calibri Light"/>
              </a:rPr>
              <a:t>A</a:t>
            </a:r>
            <a:endParaRPr sz="4400">
              <a:latin typeface="Calibri Light"/>
              <a:cs typeface="Calibri Light"/>
            </a:endParaRPr>
          </a:p>
          <a:p>
            <a:pPr marL="12700" marR="5080">
              <a:lnSpc>
                <a:spcPts val="4750"/>
              </a:lnSpc>
              <a:spcBef>
                <a:spcPts val="334"/>
              </a:spcBef>
            </a:pPr>
            <a:r>
              <a:rPr sz="4400" b="0" dirty="0">
                <a:latin typeface="Calibri Light"/>
                <a:cs typeface="Calibri Light"/>
              </a:rPr>
              <a:t>600mm</a:t>
            </a:r>
            <a:r>
              <a:rPr sz="4400" b="0" spc="-30" dirty="0">
                <a:latin typeface="Calibri Light"/>
                <a:cs typeface="Calibri Light"/>
              </a:rPr>
              <a:t> </a:t>
            </a:r>
            <a:r>
              <a:rPr sz="4400" b="0" spc="-10" dirty="0">
                <a:latin typeface="Calibri Light"/>
                <a:cs typeface="Calibri Light"/>
              </a:rPr>
              <a:t>height </a:t>
            </a:r>
            <a:r>
              <a:rPr sz="4400" b="0" dirty="0">
                <a:latin typeface="Calibri Light"/>
                <a:cs typeface="Calibri Light"/>
              </a:rPr>
              <a:t>extension</a:t>
            </a:r>
            <a:r>
              <a:rPr sz="4400" b="0" spc="-105" dirty="0">
                <a:latin typeface="Calibri Light"/>
                <a:cs typeface="Calibri Light"/>
              </a:rPr>
              <a:t> </a:t>
            </a:r>
            <a:r>
              <a:rPr sz="4400" b="0" spc="-25" dirty="0">
                <a:latin typeface="Calibri Light"/>
                <a:cs typeface="Calibri Light"/>
              </a:rPr>
              <a:t>and </a:t>
            </a:r>
            <a:r>
              <a:rPr sz="4400" b="0" dirty="0">
                <a:latin typeface="Calibri Light"/>
                <a:cs typeface="Calibri Light"/>
              </a:rPr>
              <a:t>a</a:t>
            </a:r>
            <a:r>
              <a:rPr sz="4400" b="0" spc="-55" dirty="0">
                <a:latin typeface="Calibri Light"/>
                <a:cs typeface="Calibri Light"/>
              </a:rPr>
              <a:t> </a:t>
            </a:r>
            <a:r>
              <a:rPr sz="4400" b="0" dirty="0">
                <a:latin typeface="Calibri Light"/>
                <a:cs typeface="Calibri Light"/>
              </a:rPr>
              <a:t>totally</a:t>
            </a:r>
            <a:r>
              <a:rPr sz="4400" b="0" spc="-40" dirty="0">
                <a:latin typeface="Calibri Light"/>
                <a:cs typeface="Calibri Light"/>
              </a:rPr>
              <a:t> </a:t>
            </a:r>
            <a:r>
              <a:rPr sz="4400" b="0" spc="-25" dirty="0">
                <a:latin typeface="Calibri Light"/>
                <a:cs typeface="Calibri Light"/>
              </a:rPr>
              <a:t>new </a:t>
            </a:r>
            <a:r>
              <a:rPr sz="4400" b="0" dirty="0">
                <a:latin typeface="Calibri Light"/>
                <a:cs typeface="Calibri Light"/>
              </a:rPr>
              <a:t>ram</a:t>
            </a:r>
            <a:r>
              <a:rPr sz="4400" b="0" spc="-45" dirty="0">
                <a:latin typeface="Calibri Light"/>
                <a:cs typeface="Calibri Light"/>
              </a:rPr>
              <a:t> </a:t>
            </a:r>
            <a:r>
              <a:rPr sz="4400" b="0" dirty="0">
                <a:latin typeface="Calibri Light"/>
                <a:cs typeface="Calibri Light"/>
              </a:rPr>
              <a:t>with</a:t>
            </a:r>
            <a:r>
              <a:rPr sz="4400" b="0" spc="-30" dirty="0">
                <a:latin typeface="Calibri Light"/>
                <a:cs typeface="Calibri Light"/>
              </a:rPr>
              <a:t> </a:t>
            </a:r>
            <a:r>
              <a:rPr sz="4400" b="0" dirty="0">
                <a:latin typeface="Calibri Light"/>
                <a:cs typeface="Calibri Light"/>
              </a:rPr>
              <a:t>a</a:t>
            </a:r>
            <a:r>
              <a:rPr sz="4400" b="0" spc="-25" dirty="0">
                <a:latin typeface="Calibri Light"/>
                <a:cs typeface="Calibri Light"/>
              </a:rPr>
              <a:t> 2m </a:t>
            </a:r>
            <a:r>
              <a:rPr sz="4400" b="0" dirty="0">
                <a:latin typeface="Calibri Light"/>
                <a:cs typeface="Calibri Light"/>
              </a:rPr>
              <a:t>ram</a:t>
            </a:r>
            <a:r>
              <a:rPr sz="4400" b="0" spc="-100" dirty="0">
                <a:latin typeface="Calibri Light"/>
                <a:cs typeface="Calibri Light"/>
              </a:rPr>
              <a:t> </a:t>
            </a:r>
            <a:r>
              <a:rPr sz="4400" b="0" spc="-10" dirty="0">
                <a:latin typeface="Calibri Light"/>
                <a:cs typeface="Calibri Light"/>
              </a:rPr>
              <a:t>stroke!</a:t>
            </a:r>
            <a:endParaRPr sz="4400">
              <a:latin typeface="Calibri Light"/>
              <a:cs typeface="Calibri Light"/>
            </a:endParaRPr>
          </a:p>
          <a:p>
            <a:pPr marL="12700" marR="49530">
              <a:lnSpc>
                <a:spcPts val="4750"/>
              </a:lnSpc>
              <a:spcBef>
                <a:spcPts val="10"/>
              </a:spcBef>
            </a:pPr>
            <a:r>
              <a:rPr sz="4400" b="0" dirty="0">
                <a:latin typeface="Calibri Light"/>
                <a:cs typeface="Calibri Light"/>
              </a:rPr>
              <a:t>Longer</a:t>
            </a:r>
            <a:r>
              <a:rPr sz="4400" b="0" spc="-60" dirty="0">
                <a:latin typeface="Calibri Light"/>
                <a:cs typeface="Calibri Light"/>
              </a:rPr>
              <a:t> </a:t>
            </a:r>
            <a:r>
              <a:rPr sz="4400" b="0" spc="-20" dirty="0">
                <a:latin typeface="Calibri Light"/>
                <a:cs typeface="Calibri Light"/>
              </a:rPr>
              <a:t>than </a:t>
            </a:r>
            <a:r>
              <a:rPr sz="4400" b="0" dirty="0">
                <a:latin typeface="Calibri Light"/>
                <a:cs typeface="Calibri Light"/>
              </a:rPr>
              <a:t>the</a:t>
            </a:r>
            <a:r>
              <a:rPr sz="4400" b="0" spc="-10" dirty="0">
                <a:latin typeface="Calibri Light"/>
                <a:cs typeface="Calibri Light"/>
              </a:rPr>
              <a:t> </a:t>
            </a:r>
            <a:r>
              <a:rPr sz="4400" b="0" dirty="0">
                <a:latin typeface="Calibri Light"/>
                <a:cs typeface="Calibri Light"/>
              </a:rPr>
              <a:t>DC3.0</a:t>
            </a:r>
            <a:r>
              <a:rPr sz="4400" b="0" spc="-15" dirty="0">
                <a:latin typeface="Calibri Light"/>
                <a:cs typeface="Calibri Light"/>
              </a:rPr>
              <a:t> </a:t>
            </a:r>
            <a:r>
              <a:rPr sz="4400" b="0" spc="-25" dirty="0">
                <a:latin typeface="Calibri Light"/>
                <a:cs typeface="Calibri Light"/>
              </a:rPr>
              <a:t>LM!</a:t>
            </a:r>
            <a:endParaRPr sz="4400">
              <a:latin typeface="Calibri Light"/>
              <a:cs typeface="Calibri Light"/>
            </a:endParaRPr>
          </a:p>
        </p:txBody>
      </p:sp>
      <p:pic>
        <p:nvPicPr>
          <p:cNvPr id="3" name="object 3"/>
          <p:cNvPicPr/>
          <p:nvPr/>
        </p:nvPicPr>
        <p:blipFill>
          <a:blip r:embed="rId2" cstate="print"/>
          <a:stretch>
            <a:fillRect/>
          </a:stretch>
        </p:blipFill>
        <p:spPr>
          <a:xfrm>
            <a:off x="3755135" y="73152"/>
            <a:ext cx="5571743" cy="6784847"/>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29828" y="492805"/>
            <a:ext cx="2670810" cy="5525135"/>
          </a:xfrm>
          <a:prstGeom prst="rect">
            <a:avLst/>
          </a:prstGeom>
        </p:spPr>
        <p:txBody>
          <a:bodyPr vert="horz" wrap="square" lIns="0" tIns="89535" rIns="0" bIns="0" rtlCol="0">
            <a:spAutoFit/>
          </a:bodyPr>
          <a:lstStyle/>
          <a:p>
            <a:pPr marL="12700" marR="5080">
              <a:lnSpc>
                <a:spcPts val="4750"/>
              </a:lnSpc>
              <a:spcBef>
                <a:spcPts val="705"/>
              </a:spcBef>
            </a:pPr>
            <a:r>
              <a:rPr sz="4400" b="0" dirty="0">
                <a:latin typeface="Calibri Light"/>
                <a:cs typeface="Calibri Light"/>
              </a:rPr>
              <a:t>A</a:t>
            </a:r>
            <a:r>
              <a:rPr sz="4400" b="0" spc="-30" dirty="0">
                <a:latin typeface="Calibri Light"/>
                <a:cs typeface="Calibri Light"/>
              </a:rPr>
              <a:t> </a:t>
            </a:r>
            <a:r>
              <a:rPr sz="4400" b="0" dirty="0">
                <a:latin typeface="Calibri Light"/>
                <a:cs typeface="Calibri Light"/>
              </a:rPr>
              <a:t>2m</a:t>
            </a:r>
            <a:r>
              <a:rPr sz="4400" b="0" spc="-45" dirty="0">
                <a:latin typeface="Calibri Light"/>
                <a:cs typeface="Calibri Light"/>
              </a:rPr>
              <a:t> </a:t>
            </a:r>
            <a:r>
              <a:rPr sz="4400" b="0" dirty="0">
                <a:latin typeface="Calibri Light"/>
                <a:cs typeface="Calibri Light"/>
              </a:rPr>
              <a:t>ram</a:t>
            </a:r>
            <a:r>
              <a:rPr sz="4400" b="0" spc="-45" dirty="0">
                <a:latin typeface="Calibri Light"/>
                <a:cs typeface="Calibri Light"/>
              </a:rPr>
              <a:t> </a:t>
            </a:r>
            <a:r>
              <a:rPr sz="4400" b="0" spc="-25" dirty="0">
                <a:latin typeface="Calibri Light"/>
                <a:cs typeface="Calibri Light"/>
              </a:rPr>
              <a:t>is </a:t>
            </a:r>
            <a:r>
              <a:rPr sz="4400" b="0" spc="-20" dirty="0">
                <a:latin typeface="Calibri Light"/>
                <a:cs typeface="Calibri Light"/>
              </a:rPr>
              <a:t>big!</a:t>
            </a:r>
            <a:endParaRPr sz="4400">
              <a:latin typeface="Calibri Light"/>
              <a:cs typeface="Calibri Light"/>
            </a:endParaRPr>
          </a:p>
          <a:p>
            <a:pPr marL="12700" marR="299720">
              <a:lnSpc>
                <a:spcPts val="4750"/>
              </a:lnSpc>
            </a:pPr>
            <a:r>
              <a:rPr sz="4400" b="0" dirty="0">
                <a:latin typeface="Calibri Light"/>
                <a:cs typeface="Calibri Light"/>
              </a:rPr>
              <a:t>It</a:t>
            </a:r>
            <a:r>
              <a:rPr sz="4400" b="0" spc="5" dirty="0">
                <a:latin typeface="Calibri Light"/>
                <a:cs typeface="Calibri Light"/>
              </a:rPr>
              <a:t> </a:t>
            </a:r>
            <a:r>
              <a:rPr sz="4400" b="0" spc="-20" dirty="0">
                <a:latin typeface="Calibri Light"/>
                <a:cs typeface="Calibri Light"/>
              </a:rPr>
              <a:t>needs </a:t>
            </a:r>
            <a:r>
              <a:rPr sz="4400" b="0" dirty="0">
                <a:latin typeface="Calibri Light"/>
                <a:cs typeface="Calibri Light"/>
              </a:rPr>
              <a:t>super</a:t>
            </a:r>
            <a:r>
              <a:rPr sz="4400" b="0" spc="-15" dirty="0">
                <a:latin typeface="Calibri Light"/>
                <a:cs typeface="Calibri Light"/>
              </a:rPr>
              <a:t> </a:t>
            </a:r>
            <a:r>
              <a:rPr sz="4400" b="0" spc="-35" dirty="0">
                <a:latin typeface="Calibri Light"/>
                <a:cs typeface="Calibri Light"/>
              </a:rPr>
              <a:t>care </a:t>
            </a:r>
            <a:r>
              <a:rPr sz="4400" b="0" spc="-25" dirty="0">
                <a:latin typeface="Calibri Light"/>
                <a:cs typeface="Calibri Light"/>
              </a:rPr>
              <a:t>on </a:t>
            </a:r>
            <a:r>
              <a:rPr sz="4400" b="0" spc="-10" dirty="0">
                <a:latin typeface="Calibri Light"/>
                <a:cs typeface="Calibri Light"/>
              </a:rPr>
              <a:t>assembly</a:t>
            </a:r>
            <a:endParaRPr sz="4400">
              <a:latin typeface="Calibri Light"/>
              <a:cs typeface="Calibri Light"/>
            </a:endParaRPr>
          </a:p>
          <a:p>
            <a:pPr>
              <a:lnSpc>
                <a:spcPct val="100000"/>
              </a:lnSpc>
            </a:pPr>
            <a:endParaRPr sz="3900">
              <a:latin typeface="Calibri Light"/>
              <a:cs typeface="Calibri Light"/>
            </a:endParaRPr>
          </a:p>
          <a:p>
            <a:pPr marL="12700" marR="67945">
              <a:lnSpc>
                <a:spcPts val="4750"/>
              </a:lnSpc>
            </a:pPr>
            <a:r>
              <a:rPr sz="4400" b="0" dirty="0">
                <a:latin typeface="Calibri Light"/>
                <a:cs typeface="Calibri Light"/>
              </a:rPr>
              <a:t>Just</a:t>
            </a:r>
            <a:r>
              <a:rPr sz="4400" b="0" spc="-45" dirty="0">
                <a:latin typeface="Calibri Light"/>
                <a:cs typeface="Calibri Light"/>
              </a:rPr>
              <a:t> </a:t>
            </a:r>
            <a:r>
              <a:rPr sz="4400" b="0" dirty="0">
                <a:latin typeface="Calibri Light"/>
                <a:cs typeface="Calibri Light"/>
              </a:rPr>
              <a:t>the</a:t>
            </a:r>
            <a:r>
              <a:rPr sz="4400" b="0" spc="-25" dirty="0">
                <a:latin typeface="Calibri Light"/>
                <a:cs typeface="Calibri Light"/>
              </a:rPr>
              <a:t> job </a:t>
            </a:r>
            <a:r>
              <a:rPr sz="4400" b="0" dirty="0">
                <a:latin typeface="Calibri Light"/>
                <a:cs typeface="Calibri Light"/>
              </a:rPr>
              <a:t>for</a:t>
            </a:r>
            <a:r>
              <a:rPr sz="4400" b="0" spc="-90" dirty="0">
                <a:latin typeface="Calibri Light"/>
                <a:cs typeface="Calibri Light"/>
              </a:rPr>
              <a:t> </a:t>
            </a:r>
            <a:r>
              <a:rPr sz="4400" b="0" dirty="0">
                <a:latin typeface="Calibri Light"/>
                <a:cs typeface="Calibri Light"/>
              </a:rPr>
              <a:t>VTT-</a:t>
            </a:r>
            <a:r>
              <a:rPr sz="4400" b="0" spc="-25" dirty="0">
                <a:latin typeface="Calibri Light"/>
                <a:cs typeface="Calibri Light"/>
              </a:rPr>
              <a:t>WB</a:t>
            </a:r>
            <a:endParaRPr sz="4400">
              <a:latin typeface="Calibri Light"/>
              <a:cs typeface="Calibri Light"/>
            </a:endParaRPr>
          </a:p>
        </p:txBody>
      </p:sp>
      <p:pic>
        <p:nvPicPr>
          <p:cNvPr id="3" name="object 3"/>
          <p:cNvPicPr/>
          <p:nvPr/>
        </p:nvPicPr>
        <p:blipFill>
          <a:blip r:embed="rId2" cstate="print"/>
          <a:stretch>
            <a:fillRect/>
          </a:stretch>
        </p:blipFill>
        <p:spPr>
          <a:xfrm>
            <a:off x="3496055" y="335280"/>
            <a:ext cx="4893563" cy="6522718"/>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071985" rIns="0" bIns="0" rtlCol="0">
            <a:spAutoFit/>
          </a:bodyPr>
          <a:lstStyle/>
          <a:p>
            <a:pPr marL="12700">
              <a:lnSpc>
                <a:spcPct val="100000"/>
              </a:lnSpc>
              <a:spcBef>
                <a:spcPts val="100"/>
              </a:spcBef>
            </a:pPr>
            <a:r>
              <a:rPr dirty="0"/>
              <a:t>If</a:t>
            </a:r>
            <a:r>
              <a:rPr spc="5" dirty="0"/>
              <a:t> </a:t>
            </a:r>
            <a:r>
              <a:rPr dirty="0"/>
              <a:t>this</a:t>
            </a:r>
            <a:r>
              <a:rPr spc="-5" dirty="0"/>
              <a:t> </a:t>
            </a:r>
            <a:r>
              <a:rPr dirty="0"/>
              <a:t>interests you please</a:t>
            </a:r>
            <a:r>
              <a:rPr spc="-30" dirty="0"/>
              <a:t> </a:t>
            </a:r>
            <a:r>
              <a:rPr dirty="0"/>
              <a:t>contact</a:t>
            </a:r>
            <a:r>
              <a:rPr spc="-5" dirty="0"/>
              <a:t> </a:t>
            </a:r>
            <a:r>
              <a:rPr dirty="0"/>
              <a:t>us</a:t>
            </a:r>
            <a:r>
              <a:rPr spc="-15" dirty="0"/>
              <a:t> </a:t>
            </a:r>
            <a:r>
              <a:rPr dirty="0"/>
              <a:t>– </a:t>
            </a:r>
            <a:r>
              <a:rPr spc="-10" dirty="0">
                <a:hlinkClick r:id="rId2"/>
              </a:rPr>
              <a:t>iain@vtt-wb.com</a:t>
            </a:r>
          </a:p>
        </p:txBody>
      </p:sp>
      <p:grpSp>
        <p:nvGrpSpPr>
          <p:cNvPr id="3" name="object 3"/>
          <p:cNvGrpSpPr/>
          <p:nvPr/>
        </p:nvGrpSpPr>
        <p:grpSpPr>
          <a:xfrm>
            <a:off x="36576" y="2423160"/>
            <a:ext cx="12089130" cy="3183890"/>
            <a:chOff x="36576" y="2423160"/>
            <a:chExt cx="12089130" cy="3183890"/>
          </a:xfrm>
        </p:grpSpPr>
        <p:pic>
          <p:nvPicPr>
            <p:cNvPr id="4" name="object 4"/>
            <p:cNvPicPr/>
            <p:nvPr/>
          </p:nvPicPr>
          <p:blipFill>
            <a:blip r:embed="rId3" cstate="print"/>
            <a:stretch>
              <a:fillRect/>
            </a:stretch>
          </p:blipFill>
          <p:spPr>
            <a:xfrm>
              <a:off x="36576" y="3169920"/>
              <a:ext cx="1267967" cy="1690115"/>
            </a:xfrm>
            <a:prstGeom prst="rect">
              <a:avLst/>
            </a:prstGeom>
          </p:spPr>
        </p:pic>
        <p:pic>
          <p:nvPicPr>
            <p:cNvPr id="5" name="object 5"/>
            <p:cNvPicPr/>
            <p:nvPr/>
          </p:nvPicPr>
          <p:blipFill>
            <a:blip r:embed="rId4" cstate="print"/>
            <a:stretch>
              <a:fillRect/>
            </a:stretch>
          </p:blipFill>
          <p:spPr>
            <a:xfrm>
              <a:off x="1304543" y="2930652"/>
              <a:ext cx="2366772" cy="2168651"/>
            </a:xfrm>
            <a:prstGeom prst="rect">
              <a:avLst/>
            </a:prstGeom>
          </p:spPr>
        </p:pic>
        <p:pic>
          <p:nvPicPr>
            <p:cNvPr id="6" name="object 6"/>
            <p:cNvPicPr/>
            <p:nvPr/>
          </p:nvPicPr>
          <p:blipFill>
            <a:blip r:embed="rId5" cstate="print"/>
            <a:stretch>
              <a:fillRect/>
            </a:stretch>
          </p:blipFill>
          <p:spPr>
            <a:xfrm>
              <a:off x="3494532" y="2769108"/>
              <a:ext cx="2049779" cy="2491740"/>
            </a:xfrm>
            <a:prstGeom prst="rect">
              <a:avLst/>
            </a:prstGeom>
          </p:spPr>
        </p:pic>
        <p:pic>
          <p:nvPicPr>
            <p:cNvPr id="7" name="object 7"/>
            <p:cNvPicPr/>
            <p:nvPr/>
          </p:nvPicPr>
          <p:blipFill>
            <a:blip r:embed="rId6" cstate="print"/>
            <a:stretch>
              <a:fillRect/>
            </a:stretch>
          </p:blipFill>
          <p:spPr>
            <a:xfrm>
              <a:off x="5367528" y="2624328"/>
              <a:ext cx="3404272" cy="2781299"/>
            </a:xfrm>
            <a:prstGeom prst="rect">
              <a:avLst/>
            </a:prstGeom>
          </p:spPr>
        </p:pic>
        <p:pic>
          <p:nvPicPr>
            <p:cNvPr id="8" name="object 8"/>
            <p:cNvPicPr/>
            <p:nvPr/>
          </p:nvPicPr>
          <p:blipFill>
            <a:blip r:embed="rId7" cstate="print"/>
            <a:stretch>
              <a:fillRect/>
            </a:stretch>
          </p:blipFill>
          <p:spPr>
            <a:xfrm>
              <a:off x="8060476" y="2423160"/>
              <a:ext cx="4064873" cy="3183635"/>
            </a:xfrm>
            <a:prstGeom prst="rect">
              <a:avLst/>
            </a:prstGeom>
          </p:spPr>
        </p:pic>
      </p:grpSp>
      <p:sp>
        <p:nvSpPr>
          <p:cNvPr id="9" name="object 9"/>
          <p:cNvSpPr txBox="1"/>
          <p:nvPr/>
        </p:nvSpPr>
        <p:spPr>
          <a:xfrm>
            <a:off x="4526008" y="6075491"/>
            <a:ext cx="3013075" cy="482600"/>
          </a:xfrm>
          <a:prstGeom prst="rect">
            <a:avLst/>
          </a:prstGeom>
        </p:spPr>
        <p:txBody>
          <a:bodyPr vert="horz" wrap="square" lIns="0" tIns="12700" rIns="0" bIns="0" rtlCol="0">
            <a:spAutoFit/>
          </a:bodyPr>
          <a:lstStyle/>
          <a:p>
            <a:pPr marL="12700">
              <a:lnSpc>
                <a:spcPct val="100000"/>
              </a:lnSpc>
              <a:spcBef>
                <a:spcPts val="100"/>
              </a:spcBef>
            </a:pPr>
            <a:r>
              <a:rPr sz="3000" b="1" spc="-20" dirty="0">
                <a:latin typeface="Arial"/>
                <a:cs typeface="Arial"/>
                <a:hlinkClick r:id="rId8"/>
              </a:rPr>
              <a:t>www.vtt-</a:t>
            </a:r>
            <a:r>
              <a:rPr sz="3000" b="1" spc="-10" dirty="0">
                <a:latin typeface="Arial"/>
                <a:cs typeface="Arial"/>
                <a:hlinkClick r:id="rId8"/>
              </a:rPr>
              <a:t>wb.com</a:t>
            </a:r>
            <a:endParaRPr sz="3000">
              <a:latin typeface="Arial"/>
              <a:cs typeface="Aria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TotalTime>
  <Words>866</Words>
  <Application>Microsoft Office PowerPoint</Application>
  <PresentationFormat>Widescreen</PresentationFormat>
  <Paragraphs>43</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Arial Black</vt:lpstr>
      <vt:lpstr>Calibri</vt:lpstr>
      <vt:lpstr>Calibri Light</vt:lpstr>
      <vt:lpstr>Office Theme</vt:lpstr>
      <vt:lpstr>PowerPoint Presentation</vt:lpstr>
      <vt:lpstr>A ManuPlus - 50 YEARS OF HARD WORK, THANKS TO VTT-WB READY FOR ANOTHER 50</vt:lpstr>
      <vt:lpstr>RECYCLING AT HIGH LEVEL – THESE SUPERB CASTINGS AND ASSEMBLIES CAN BE RECYCLED PRESERVING GREAT VALUE AND AVOIDING NEW CASTING PROCESS POLLUTION</vt:lpstr>
      <vt:lpstr>The original Webster &amp; Bennett one piece body machines together with the totally reliable Timken bearings are not only great for conventional machine upgrades but are used also as donors to the  Evolution range of CNC machines.</vt:lpstr>
      <vt:lpstr>The first ManuPlus was for HAESL in 2004 and featured much improved operator control and high speed grinding application.</vt:lpstr>
      <vt:lpstr>PowerPoint Presentation</vt:lpstr>
      <vt:lpstr>PowerPoint Presentation</vt:lpstr>
      <vt:lpstr>Of all the parts seen here only the spiral bevel gears may be re used. Contact us if you see spare parts like this that you might need</vt:lpstr>
      <vt:lpstr>In 2015 we installed another swivelling ram option and upgraded a more basic machine. Click on the photo on the right just to see the smooth swivel movement. Clamping and un-clamping is automatically controlled by the operator from his pendant.</vt:lpstr>
      <vt:lpstr>PowerPoint Presentation</vt:lpstr>
      <vt:lpstr>The W&amp;B 54Q was converted to a machine that the operators could take a new pride in and gave them speed control and feed and creed feed control with excellent sensitivity. Some of the old hydraulic problems were solved with the installation of a new design hydraulic package. Click on the top right photo to see the film of the operators first contact with the machine during testing.</vt:lpstr>
      <vt:lpstr>New technologies were allowing The MANUPLUS to become close to CNC capability. CNC prices and controllability were making a CNC Manuplus the likely choice for many future customers. These two machines were the last PLC software controlled machines</vt:lpstr>
      <vt:lpstr>The ManuPlus program now offers a ManuPlus-CNC option</vt:lpstr>
      <vt:lpstr>A donor Webster &amp; Bennett 120” Double Column machine waits for its VTT-WB CNC revival</vt:lpstr>
      <vt:lpstr>Revived!</vt:lpstr>
      <vt:lpstr>What a result! Linear guides for super smooth turning</vt:lpstr>
      <vt:lpstr>A very popular Webster &amp; Bennett is the 72” machine equipped with the 90” chuck. The 72/90 below in process of being stripped for VTT-WB CNC revival</vt:lpstr>
      <vt:lpstr>PowerPoint Presentation</vt:lpstr>
      <vt:lpstr>PowerPoint Presentation</vt:lpstr>
      <vt:lpstr>If this interests you please contact us – iain@vtt-wb.com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iain exeter</dc:creator>
  <cp:lastModifiedBy>Iain Exeter</cp:lastModifiedBy>
  <cp:revision>1</cp:revision>
  <dcterms:created xsi:type="dcterms:W3CDTF">2023-02-21T13:03:15Z</dcterms:created>
  <dcterms:modified xsi:type="dcterms:W3CDTF">2023-02-21T14:36:17Z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2023-02-21T00:00:00Z</vt:filetime>
  </property>
  <property fmtid="{D5CDD505-2E9C-101B-9397-08002B2CF9AE}" pid="3" name="Creator">
    <vt:lpwstr>Acrobat PDFMaker 22 for PowerPoint</vt:lpwstr>
  </property>
  <property fmtid="{D5CDD505-2E9C-101B-9397-08002B2CF9AE}" pid="4" name="LastSaved">
    <vt:filetime>2023-02-21T00:00:00Z</vt:filetime>
  </property>
  <property fmtid="{D5CDD505-2E9C-101B-9397-08002B2CF9AE}" pid="5" name="Producer">
    <vt:lpwstr>Adobe PDF Library 22.3.98</vt:lpwstr>
  </property>
</Properties>
</file>